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05" r:id="rId5"/>
    <p:sldId id="306" r:id="rId6"/>
    <p:sldId id="272" r:id="rId7"/>
    <p:sldId id="307" r:id="rId8"/>
    <p:sldId id="274" r:id="rId9"/>
    <p:sldId id="308" r:id="rId10"/>
    <p:sldId id="278" r:id="rId11"/>
    <p:sldId id="276" r:id="rId12"/>
    <p:sldId id="303" r:id="rId13"/>
    <p:sldId id="30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Berg" initials="VB" lastIdx="1" clrIdx="0">
    <p:extLst>
      <p:ext uri="{19B8F6BF-5375-455C-9EA6-DF929625EA0E}">
        <p15:presenceInfo xmlns:p15="http://schemas.microsoft.com/office/powerpoint/2012/main" userId="Valerie 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DCA25-D377-4521-A2EE-09C1492DEDC0}" v="128" dt="2022-06-22T12:08:11.038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89" autoAdjust="0"/>
  </p:normalViewPr>
  <p:slideViewPr>
    <p:cSldViewPr snapToGrid="0">
      <p:cViewPr varScale="1">
        <p:scale>
          <a:sx n="44" d="100"/>
          <a:sy n="44" d="100"/>
        </p:scale>
        <p:origin x="11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van den Berg" userId="2abe570c-d9bf-401a-869f-7699e3ab369a" providerId="ADAL" clId="{C4ADCA25-D377-4521-A2EE-09C1492DEDC0}"/>
    <pc:docChg chg="undo custSel addSld delSld modSld sldOrd">
      <pc:chgData name="Valerie van den Berg" userId="2abe570c-d9bf-401a-869f-7699e3ab369a" providerId="ADAL" clId="{C4ADCA25-D377-4521-A2EE-09C1492DEDC0}" dt="2022-06-22T12:26:01.023" v="989" actId="20577"/>
      <pc:docMkLst>
        <pc:docMk/>
      </pc:docMkLst>
      <pc:sldChg chg="delSp modSp del mod">
        <pc:chgData name="Valerie van den Berg" userId="2abe570c-d9bf-401a-869f-7699e3ab369a" providerId="ADAL" clId="{C4ADCA25-D377-4521-A2EE-09C1492DEDC0}" dt="2022-06-22T11:12:07.779" v="39" actId="47"/>
        <pc:sldMkLst>
          <pc:docMk/>
          <pc:sldMk cId="1914404811" sldId="256"/>
        </pc:sldMkLst>
        <pc:spChg chg="mod">
          <ac:chgData name="Valerie van den Berg" userId="2abe570c-d9bf-401a-869f-7699e3ab369a" providerId="ADAL" clId="{C4ADCA25-D377-4521-A2EE-09C1492DEDC0}" dt="2022-06-22T11:06:45.294" v="37" actId="20577"/>
          <ac:spMkLst>
            <pc:docMk/>
            <pc:sldMk cId="1914404811" sldId="256"/>
            <ac:spMk id="2" creationId="{065A8598-FEC9-946E-9906-9A27B6CFC143}"/>
          </ac:spMkLst>
        </pc:spChg>
        <pc:spChg chg="del">
          <ac:chgData name="Valerie van den Berg" userId="2abe570c-d9bf-401a-869f-7699e3ab369a" providerId="ADAL" clId="{C4ADCA25-D377-4521-A2EE-09C1492DEDC0}" dt="2022-06-22T11:06:40.200" v="29" actId="21"/>
          <ac:spMkLst>
            <pc:docMk/>
            <pc:sldMk cId="1914404811" sldId="256"/>
            <ac:spMk id="6" creationId="{81B96BA2-902A-4078-8942-E8A2417A9A29}"/>
          </ac:spMkLst>
        </pc:spChg>
        <pc:picChg chg="del">
          <ac:chgData name="Valerie van den Berg" userId="2abe570c-d9bf-401a-869f-7699e3ab369a" providerId="ADAL" clId="{C4ADCA25-D377-4521-A2EE-09C1492DEDC0}" dt="2022-06-22T11:06:28.184" v="20" actId="478"/>
          <ac:picMkLst>
            <pc:docMk/>
            <pc:sldMk cId="1914404811" sldId="256"/>
            <ac:picMk id="1026" creationId="{E6DCC8EB-A313-5108-B097-AFC2027EE5A9}"/>
          </ac:picMkLst>
        </pc:picChg>
      </pc:sldChg>
      <pc:sldChg chg="del">
        <pc:chgData name="Valerie van den Berg" userId="2abe570c-d9bf-401a-869f-7699e3ab369a" providerId="ADAL" clId="{C4ADCA25-D377-4521-A2EE-09C1492DEDC0}" dt="2022-06-22T11:25:51.344" v="451" actId="47"/>
        <pc:sldMkLst>
          <pc:docMk/>
          <pc:sldMk cId="3708554902" sldId="271"/>
        </pc:sldMkLst>
      </pc:sldChg>
      <pc:sldChg chg="addSp delSp modSp mod modMedia delAnim">
        <pc:chgData name="Valerie van den Berg" userId="2abe570c-d9bf-401a-869f-7699e3ab369a" providerId="ADAL" clId="{C4ADCA25-D377-4521-A2EE-09C1492DEDC0}" dt="2022-06-22T12:26:01.023" v="989" actId="20577"/>
        <pc:sldMkLst>
          <pc:docMk/>
          <pc:sldMk cId="701765850" sldId="272"/>
        </pc:sldMkLst>
        <pc:spChg chg="add mod">
          <ac:chgData name="Valerie van den Berg" userId="2abe570c-d9bf-401a-869f-7699e3ab369a" providerId="ADAL" clId="{C4ADCA25-D377-4521-A2EE-09C1492DEDC0}" dt="2022-06-22T12:26:01.023" v="989" actId="20577"/>
          <ac:spMkLst>
            <pc:docMk/>
            <pc:sldMk cId="701765850" sldId="272"/>
            <ac:spMk id="2" creationId="{A6B95892-9DD7-9761-AB45-7662352C0F39}"/>
          </ac:spMkLst>
        </pc:spChg>
        <pc:spChg chg="add del mod">
          <ac:chgData name="Valerie van den Berg" userId="2abe570c-d9bf-401a-869f-7699e3ab369a" providerId="ADAL" clId="{C4ADCA25-D377-4521-A2EE-09C1492DEDC0}" dt="2022-06-22T11:29:40.014" v="512"/>
          <ac:spMkLst>
            <pc:docMk/>
            <pc:sldMk cId="701765850" sldId="272"/>
            <ac:spMk id="3" creationId="{F7BE1984-4F7D-CACF-2D43-1586D3209136}"/>
          </ac:spMkLst>
        </pc:spChg>
        <pc:spChg chg="del">
          <ac:chgData name="Valerie van den Berg" userId="2abe570c-d9bf-401a-869f-7699e3ab369a" providerId="ADAL" clId="{C4ADCA25-D377-4521-A2EE-09C1492DEDC0}" dt="2022-06-22T11:18:36.187" v="146" actId="26606"/>
          <ac:spMkLst>
            <pc:docMk/>
            <pc:sldMk cId="701765850" sldId="272"/>
            <ac:spMk id="78" creationId="{B670DBD5-770C-4383-9F54-5B86E86BD5BB}"/>
          </ac:spMkLst>
        </pc:spChg>
        <pc:spChg chg="add del">
          <ac:chgData name="Valerie van den Berg" userId="2abe570c-d9bf-401a-869f-7699e3ab369a" providerId="ADAL" clId="{C4ADCA25-D377-4521-A2EE-09C1492DEDC0}" dt="2022-06-22T11:38:03.326" v="560" actId="26606"/>
          <ac:spMkLst>
            <pc:docMk/>
            <pc:sldMk cId="701765850" sldId="272"/>
            <ac:spMk id="83" creationId="{22F15A2D-2324-487D-A02A-BF46C5C580EB}"/>
          </ac:spMkLst>
        </pc:spChg>
        <pc:spChg chg="add del">
          <ac:chgData name="Valerie van den Berg" userId="2abe570c-d9bf-401a-869f-7699e3ab369a" providerId="ADAL" clId="{C4ADCA25-D377-4521-A2EE-09C1492DEDC0}" dt="2022-06-22T11:38:03.326" v="560" actId="26606"/>
          <ac:spMkLst>
            <pc:docMk/>
            <pc:sldMk cId="701765850" sldId="272"/>
            <ac:spMk id="85" creationId="{17A7F34E-D418-47E2-9F86-2C45BBC31210}"/>
          </ac:spMkLst>
        </pc:spChg>
        <pc:spChg chg="add del">
          <ac:chgData name="Valerie van den Berg" userId="2abe570c-d9bf-401a-869f-7699e3ab369a" providerId="ADAL" clId="{C4ADCA25-D377-4521-A2EE-09C1492DEDC0}" dt="2022-06-22T11:38:03.326" v="560" actId="26606"/>
          <ac:spMkLst>
            <pc:docMk/>
            <pc:sldMk cId="701765850" sldId="272"/>
            <ac:spMk id="87" creationId="{2AEAFA59-923A-4F54-8B49-44C970BCC323}"/>
          </ac:spMkLst>
        </pc:spChg>
        <pc:spChg chg="add">
          <ac:chgData name="Valerie van den Berg" userId="2abe570c-d9bf-401a-869f-7699e3ab369a" providerId="ADAL" clId="{C4ADCA25-D377-4521-A2EE-09C1492DEDC0}" dt="2022-06-22T11:38:03.326" v="560" actId="26606"/>
          <ac:spMkLst>
            <pc:docMk/>
            <pc:sldMk cId="701765850" sldId="272"/>
            <ac:spMk id="92" creationId="{FFD48BC7-DC40-47DE-87EE-9F4B6ECB9ABB}"/>
          </ac:spMkLst>
        </pc:spChg>
        <pc:spChg chg="add del">
          <ac:chgData name="Valerie van den Berg" userId="2abe570c-d9bf-401a-869f-7699e3ab369a" providerId="ADAL" clId="{C4ADCA25-D377-4521-A2EE-09C1492DEDC0}" dt="2022-06-22T11:38:03.316" v="559" actId="26606"/>
          <ac:spMkLst>
            <pc:docMk/>
            <pc:sldMk cId="701765850" sldId="272"/>
            <ac:spMk id="93" creationId="{E0AE394F-AFF1-4485-AF1F-7387A2F041AA}"/>
          </ac:spMkLst>
        </pc:spChg>
        <pc:spChg chg="add">
          <ac:chgData name="Valerie van den Berg" userId="2abe570c-d9bf-401a-869f-7699e3ab369a" providerId="ADAL" clId="{C4ADCA25-D377-4521-A2EE-09C1492DEDC0}" dt="2022-06-22T11:38:03.326" v="560" actId="26606"/>
          <ac:spMkLst>
            <pc:docMk/>
            <pc:sldMk cId="701765850" sldId="272"/>
            <ac:spMk id="94" creationId="{E502BBC7-2C76-46F3-BC24-5985BC13DB88}"/>
          </ac:spMkLst>
        </pc:spChg>
        <pc:spChg chg="add del">
          <ac:chgData name="Valerie van den Berg" userId="2abe570c-d9bf-401a-869f-7699e3ab369a" providerId="ADAL" clId="{C4ADCA25-D377-4521-A2EE-09C1492DEDC0}" dt="2022-06-22T11:38:03.316" v="559" actId="26606"/>
          <ac:spMkLst>
            <pc:docMk/>
            <pc:sldMk cId="701765850" sldId="272"/>
            <ac:spMk id="95" creationId="{5683D043-25BB-4AC9-8130-641179672614}"/>
          </ac:spMkLst>
        </pc:spChg>
        <pc:spChg chg="add">
          <ac:chgData name="Valerie van den Berg" userId="2abe570c-d9bf-401a-869f-7699e3ab369a" providerId="ADAL" clId="{C4ADCA25-D377-4521-A2EE-09C1492DEDC0}" dt="2022-06-22T11:38:03.326" v="560" actId="26606"/>
          <ac:spMkLst>
            <pc:docMk/>
            <pc:sldMk cId="701765850" sldId="272"/>
            <ac:spMk id="96" creationId="{C7F28D52-2A5F-4D23-81AE-7CB8B591C7AF}"/>
          </ac:spMkLst>
        </pc:spChg>
        <pc:spChg chg="add del">
          <ac:chgData name="Valerie van den Berg" userId="2abe570c-d9bf-401a-869f-7699e3ab369a" providerId="ADAL" clId="{C4ADCA25-D377-4521-A2EE-09C1492DEDC0}" dt="2022-06-22T11:38:03.316" v="559" actId="26606"/>
          <ac:spMkLst>
            <pc:docMk/>
            <pc:sldMk cId="701765850" sldId="272"/>
            <ac:spMk id="97" creationId="{AA61CCAC-6875-474C-8E9E-F57ABF078C2B}"/>
          </ac:spMkLst>
        </pc:spChg>
        <pc:spChg chg="add">
          <ac:chgData name="Valerie van den Berg" userId="2abe570c-d9bf-401a-869f-7699e3ab369a" providerId="ADAL" clId="{C4ADCA25-D377-4521-A2EE-09C1492DEDC0}" dt="2022-06-22T11:38:03.326" v="560" actId="26606"/>
          <ac:spMkLst>
            <pc:docMk/>
            <pc:sldMk cId="701765850" sldId="272"/>
            <ac:spMk id="98" creationId="{3629484E-3792-4B3D-89AD-7C8A1ED0E0D4}"/>
          </ac:spMkLst>
        </pc:spChg>
        <pc:graphicFrameChg chg="del mod">
          <ac:chgData name="Valerie van den Berg" userId="2abe570c-d9bf-401a-869f-7699e3ab369a" providerId="ADAL" clId="{C4ADCA25-D377-4521-A2EE-09C1492DEDC0}" dt="2022-06-22T11:18:57.909" v="149" actId="21"/>
          <ac:graphicFrameMkLst>
            <pc:docMk/>
            <pc:sldMk cId="701765850" sldId="272"/>
            <ac:graphicFrameMk id="10" creationId="{90C845C0-6B46-44A9-8031-C91C56333BA6}"/>
          </ac:graphicFrameMkLst>
        </pc:graphicFrameChg>
        <pc:graphicFrameChg chg="del mod">
          <ac:chgData name="Valerie van den Berg" userId="2abe570c-d9bf-401a-869f-7699e3ab369a" providerId="ADAL" clId="{C4ADCA25-D377-4521-A2EE-09C1492DEDC0}" dt="2022-06-22T11:18:33.138" v="145" actId="478"/>
          <ac:graphicFrameMkLst>
            <pc:docMk/>
            <pc:sldMk cId="701765850" sldId="272"/>
            <ac:graphicFrameMk id="80" creationId="{6B318D85-8578-2C03-421B-8CE16FAFC87D}"/>
          </ac:graphicFrameMkLst>
        </pc:graphicFrameChg>
        <pc:picChg chg="add del mod">
          <ac:chgData name="Valerie van den Berg" userId="2abe570c-d9bf-401a-869f-7699e3ab369a" providerId="ADAL" clId="{C4ADCA25-D377-4521-A2EE-09C1492DEDC0}" dt="2022-06-22T11:38:03.316" v="559" actId="26606"/>
          <ac:picMkLst>
            <pc:docMk/>
            <pc:sldMk cId="701765850" sldId="272"/>
            <ac:picMk id="89" creationId="{E2D15284-EDDF-E47B-BBA6-DC199B60D0AF}"/>
          </ac:picMkLst>
        </pc:picChg>
      </pc:sldChg>
      <pc:sldChg chg="addSp delSp modSp mod">
        <pc:chgData name="Valerie van den Berg" userId="2abe570c-d9bf-401a-869f-7699e3ab369a" providerId="ADAL" clId="{C4ADCA25-D377-4521-A2EE-09C1492DEDC0}" dt="2022-06-22T11:45:03.477" v="610" actId="1076"/>
        <pc:sldMkLst>
          <pc:docMk/>
          <pc:sldMk cId="1713402531" sldId="274"/>
        </pc:sldMkLst>
        <pc:graphicFrameChg chg="del mod">
          <ac:chgData name="Valerie van den Berg" userId="2abe570c-d9bf-401a-869f-7699e3ab369a" providerId="ADAL" clId="{C4ADCA25-D377-4521-A2EE-09C1492DEDC0}" dt="2022-06-22T11:43:56.575" v="608" actId="21"/>
          <ac:graphicFrameMkLst>
            <pc:docMk/>
            <pc:sldMk cId="1713402531" sldId="274"/>
            <ac:graphicFrameMk id="10" creationId="{90C845C0-6B46-44A9-8031-C91C56333BA6}"/>
          </ac:graphicFrameMkLst>
        </pc:graphicFrameChg>
        <pc:picChg chg="add mod">
          <ac:chgData name="Valerie van den Berg" userId="2abe570c-d9bf-401a-869f-7699e3ab369a" providerId="ADAL" clId="{C4ADCA25-D377-4521-A2EE-09C1492DEDC0}" dt="2022-06-22T11:45:03.477" v="610" actId="1076"/>
          <ac:picMkLst>
            <pc:docMk/>
            <pc:sldMk cId="1713402531" sldId="274"/>
            <ac:picMk id="3" creationId="{96216F2D-AFE9-4102-9246-9EC6419B2813}"/>
          </ac:picMkLst>
        </pc:picChg>
      </pc:sldChg>
      <pc:sldChg chg="addSp delSp modSp mod">
        <pc:chgData name="Valerie van den Berg" userId="2abe570c-d9bf-401a-869f-7699e3ab369a" providerId="ADAL" clId="{C4ADCA25-D377-4521-A2EE-09C1492DEDC0}" dt="2022-06-22T12:05:00.759" v="769" actId="14100"/>
        <pc:sldMkLst>
          <pc:docMk/>
          <pc:sldMk cId="1289968319" sldId="276"/>
        </pc:sldMkLst>
        <pc:spChg chg="add del">
          <ac:chgData name="Valerie van den Berg" userId="2abe570c-d9bf-401a-869f-7699e3ab369a" providerId="ADAL" clId="{C4ADCA25-D377-4521-A2EE-09C1492DEDC0}" dt="2022-06-22T11:56:19.140" v="715" actId="26606"/>
          <ac:spMkLst>
            <pc:docMk/>
            <pc:sldMk cId="1289968319" sldId="276"/>
            <ac:spMk id="133" creationId="{700E0F77-E936-4985-B7B1-B9823486AC33}"/>
          </ac:spMkLst>
        </pc:spChg>
        <pc:spChg chg="add del">
          <ac:chgData name="Valerie van den Berg" userId="2abe570c-d9bf-401a-869f-7699e3ab369a" providerId="ADAL" clId="{C4ADCA25-D377-4521-A2EE-09C1492DEDC0}" dt="2022-06-22T11:56:19.140" v="715" actId="26606"/>
          <ac:spMkLst>
            <pc:docMk/>
            <pc:sldMk cId="1289968319" sldId="276"/>
            <ac:spMk id="135" creationId="{95C8260E-968F-44E8-A823-ABB431311926}"/>
          </ac:spMkLst>
        </pc:spChg>
        <pc:spChg chg="add del">
          <ac:chgData name="Valerie van den Berg" userId="2abe570c-d9bf-401a-869f-7699e3ab369a" providerId="ADAL" clId="{C4ADCA25-D377-4521-A2EE-09C1492DEDC0}" dt="2022-06-22T11:56:19.140" v="715" actId="26606"/>
          <ac:spMkLst>
            <pc:docMk/>
            <pc:sldMk cId="1289968319" sldId="276"/>
            <ac:spMk id="137" creationId="{2C1BBA94-3F40-40AA-8BB9-E69E25E537C1}"/>
          </ac:spMkLst>
        </pc:spChg>
        <pc:spChg chg="add del">
          <ac:chgData name="Valerie van den Berg" userId="2abe570c-d9bf-401a-869f-7699e3ab369a" providerId="ADAL" clId="{C4ADCA25-D377-4521-A2EE-09C1492DEDC0}" dt="2022-06-22T11:56:19.140" v="715" actId="26606"/>
          <ac:spMkLst>
            <pc:docMk/>
            <pc:sldMk cId="1289968319" sldId="276"/>
            <ac:spMk id="138" creationId="{FE43805F-24A6-46A4-B19B-54F28347355C}"/>
          </ac:spMkLst>
        </pc:spChg>
        <pc:spChg chg="add del">
          <ac:chgData name="Valerie van den Berg" userId="2abe570c-d9bf-401a-869f-7699e3ab369a" providerId="ADAL" clId="{C4ADCA25-D377-4521-A2EE-09C1492DEDC0}" dt="2022-06-22T11:56:13.030" v="712" actId="26606"/>
          <ac:spMkLst>
            <pc:docMk/>
            <pc:sldMk cId="1289968319" sldId="276"/>
            <ac:spMk id="143" creationId="{2EB492CD-616E-47F8-933B-5E2D952A0593}"/>
          </ac:spMkLst>
        </pc:spChg>
        <pc:spChg chg="add del">
          <ac:chgData name="Valerie van den Berg" userId="2abe570c-d9bf-401a-869f-7699e3ab369a" providerId="ADAL" clId="{C4ADCA25-D377-4521-A2EE-09C1492DEDC0}" dt="2022-06-22T11:56:13.030" v="712" actId="26606"/>
          <ac:spMkLst>
            <pc:docMk/>
            <pc:sldMk cId="1289968319" sldId="276"/>
            <ac:spMk id="145" creationId="{59383CF9-23B5-4335-9B21-1791C4CF1C75}"/>
          </ac:spMkLst>
        </pc:spChg>
        <pc:spChg chg="add del">
          <ac:chgData name="Valerie van den Berg" userId="2abe570c-d9bf-401a-869f-7699e3ab369a" providerId="ADAL" clId="{C4ADCA25-D377-4521-A2EE-09C1492DEDC0}" dt="2022-06-22T11:56:13.030" v="712" actId="26606"/>
          <ac:spMkLst>
            <pc:docMk/>
            <pc:sldMk cId="1289968319" sldId="276"/>
            <ac:spMk id="147" creationId="{0007FE00-9498-4706-B255-6437B0252C02}"/>
          </ac:spMkLst>
        </pc:spChg>
        <pc:spChg chg="add del">
          <ac:chgData name="Valerie van den Berg" userId="2abe570c-d9bf-401a-869f-7699e3ab369a" providerId="ADAL" clId="{C4ADCA25-D377-4521-A2EE-09C1492DEDC0}" dt="2022-06-22T11:56:19.119" v="714" actId="26606"/>
          <ac:spMkLst>
            <pc:docMk/>
            <pc:sldMk cId="1289968319" sldId="276"/>
            <ac:spMk id="149" creationId="{D3F51FEB-38FB-4F6C-9F7B-2F2AFAB65463}"/>
          </ac:spMkLst>
        </pc:spChg>
        <pc:spChg chg="add del">
          <ac:chgData name="Valerie van den Berg" userId="2abe570c-d9bf-401a-869f-7699e3ab369a" providerId="ADAL" clId="{C4ADCA25-D377-4521-A2EE-09C1492DEDC0}" dt="2022-06-22T11:56:19.119" v="714" actId="26606"/>
          <ac:spMkLst>
            <pc:docMk/>
            <pc:sldMk cId="1289968319" sldId="276"/>
            <ac:spMk id="150" creationId="{2B566528-1B12-4246-9431-5C2D7D081168}"/>
          </ac:spMkLst>
        </pc:spChg>
        <pc:spChg chg="add del">
          <ac:chgData name="Valerie van den Berg" userId="2abe570c-d9bf-401a-869f-7699e3ab369a" providerId="ADAL" clId="{C4ADCA25-D377-4521-A2EE-09C1492DEDC0}" dt="2022-06-22T11:56:19.119" v="714" actId="26606"/>
          <ac:spMkLst>
            <pc:docMk/>
            <pc:sldMk cId="1289968319" sldId="276"/>
            <ac:spMk id="151" creationId="{1E547BA6-BAE0-43BB-A7CA-60F69CE252F0}"/>
          </ac:spMkLst>
        </pc:spChg>
        <pc:spChg chg="add del">
          <ac:chgData name="Valerie van den Berg" userId="2abe570c-d9bf-401a-869f-7699e3ab369a" providerId="ADAL" clId="{C4ADCA25-D377-4521-A2EE-09C1492DEDC0}" dt="2022-06-22T11:56:19.119" v="714" actId="26606"/>
          <ac:spMkLst>
            <pc:docMk/>
            <pc:sldMk cId="1289968319" sldId="276"/>
            <ac:spMk id="152" creationId="{2E80C965-DB6D-4F81-9E9E-B027384D0BD6}"/>
          </ac:spMkLst>
        </pc:spChg>
        <pc:spChg chg="add del">
          <ac:chgData name="Valerie van den Berg" userId="2abe570c-d9bf-401a-869f-7699e3ab369a" providerId="ADAL" clId="{C4ADCA25-D377-4521-A2EE-09C1492DEDC0}" dt="2022-06-22T11:56:19.119" v="714" actId="26606"/>
          <ac:spMkLst>
            <pc:docMk/>
            <pc:sldMk cId="1289968319" sldId="276"/>
            <ac:spMk id="153" creationId="{A580F890-B085-4E95-96AA-55AEBEC5CE6E}"/>
          </ac:spMkLst>
        </pc:spChg>
        <pc:spChg chg="add del">
          <ac:chgData name="Valerie van den Berg" userId="2abe570c-d9bf-401a-869f-7699e3ab369a" providerId="ADAL" clId="{C4ADCA25-D377-4521-A2EE-09C1492DEDC0}" dt="2022-06-22T12:03:22.105" v="742" actId="26606"/>
          <ac:spMkLst>
            <pc:docMk/>
            <pc:sldMk cId="1289968319" sldId="276"/>
            <ac:spMk id="155" creationId="{2EB492CD-616E-47F8-933B-5E2D952A0593}"/>
          </ac:spMkLst>
        </pc:spChg>
        <pc:spChg chg="add del">
          <ac:chgData name="Valerie van den Berg" userId="2abe570c-d9bf-401a-869f-7699e3ab369a" providerId="ADAL" clId="{C4ADCA25-D377-4521-A2EE-09C1492DEDC0}" dt="2022-06-22T12:03:22.105" v="742" actId="26606"/>
          <ac:spMkLst>
            <pc:docMk/>
            <pc:sldMk cId="1289968319" sldId="276"/>
            <ac:spMk id="156" creationId="{59383CF9-23B5-4335-9B21-1791C4CF1C75}"/>
          </ac:spMkLst>
        </pc:spChg>
        <pc:spChg chg="add del">
          <ac:chgData name="Valerie van den Berg" userId="2abe570c-d9bf-401a-869f-7699e3ab369a" providerId="ADAL" clId="{C4ADCA25-D377-4521-A2EE-09C1492DEDC0}" dt="2022-06-22T12:03:22.105" v="742" actId="26606"/>
          <ac:spMkLst>
            <pc:docMk/>
            <pc:sldMk cId="1289968319" sldId="276"/>
            <ac:spMk id="157" creationId="{0007FE00-9498-4706-B255-6437B0252C02}"/>
          </ac:spMkLst>
        </pc:spChg>
        <pc:spChg chg="add del">
          <ac:chgData name="Valerie van den Berg" userId="2abe570c-d9bf-401a-869f-7699e3ab369a" providerId="ADAL" clId="{C4ADCA25-D377-4521-A2EE-09C1492DEDC0}" dt="2022-06-22T12:03:41.051" v="753" actId="26606"/>
          <ac:spMkLst>
            <pc:docMk/>
            <pc:sldMk cId="1289968319" sldId="276"/>
            <ac:spMk id="159" creationId="{5AAE9118-0436-4488-AC4A-C14DF6A7B6B1}"/>
          </ac:spMkLst>
        </pc:spChg>
        <pc:spChg chg="add del">
          <ac:chgData name="Valerie van den Berg" userId="2abe570c-d9bf-401a-869f-7699e3ab369a" providerId="ADAL" clId="{C4ADCA25-D377-4521-A2EE-09C1492DEDC0}" dt="2022-06-22T12:03:41.051" v="753" actId="26606"/>
          <ac:spMkLst>
            <pc:docMk/>
            <pc:sldMk cId="1289968319" sldId="276"/>
            <ac:spMk id="160" creationId="{1B9CAF73-92E0-421B-9CBB-6CAF38509B17}"/>
          </ac:spMkLst>
        </pc:spChg>
        <pc:spChg chg="add del">
          <ac:chgData name="Valerie van den Berg" userId="2abe570c-d9bf-401a-869f-7699e3ab369a" providerId="ADAL" clId="{C4ADCA25-D377-4521-A2EE-09C1492DEDC0}" dt="2022-06-22T12:01:22.914" v="733" actId="26606"/>
          <ac:spMkLst>
            <pc:docMk/>
            <pc:sldMk cId="1289968319" sldId="276"/>
            <ac:spMk id="162" creationId="{66E48AFA-8884-4F68-A44F-D2C1E8609C5A}"/>
          </ac:spMkLst>
        </pc:spChg>
        <pc:spChg chg="add del">
          <ac:chgData name="Valerie van den Berg" userId="2abe570c-d9bf-401a-869f-7699e3ab369a" providerId="ADAL" clId="{C4ADCA25-D377-4521-A2EE-09C1492DEDC0}" dt="2022-06-22T12:01:22.914" v="733" actId="26606"/>
          <ac:spMkLst>
            <pc:docMk/>
            <pc:sldMk cId="1289968319" sldId="276"/>
            <ac:spMk id="164" creationId="{969D19A6-08CB-498C-93EC-3FFB021FC68A}"/>
          </ac:spMkLst>
        </pc:spChg>
        <pc:spChg chg="add del">
          <ac:chgData name="Valerie van den Berg" userId="2abe570c-d9bf-401a-869f-7699e3ab369a" providerId="ADAL" clId="{C4ADCA25-D377-4521-A2EE-09C1492DEDC0}" dt="2022-06-22T12:03:41.051" v="753" actId="26606"/>
          <ac:spMkLst>
            <pc:docMk/>
            <pc:sldMk cId="1289968319" sldId="276"/>
            <ac:spMk id="166" creationId="{A6705D2C-3D75-4306-94DF-E75EE9F2DAA9}"/>
          </ac:spMkLst>
        </pc:spChg>
        <pc:spChg chg="add del">
          <ac:chgData name="Valerie van den Berg" userId="2abe570c-d9bf-401a-869f-7699e3ab369a" providerId="ADAL" clId="{C4ADCA25-D377-4521-A2EE-09C1492DEDC0}" dt="2022-06-22T12:03:35.355" v="748" actId="26606"/>
          <ac:spMkLst>
            <pc:docMk/>
            <pc:sldMk cId="1289968319" sldId="276"/>
            <ac:spMk id="171" creationId="{A2679492-7988-4050-9056-542444452411}"/>
          </ac:spMkLst>
        </pc:spChg>
        <pc:spChg chg="add del">
          <ac:chgData name="Valerie van den Berg" userId="2abe570c-d9bf-401a-869f-7699e3ab369a" providerId="ADAL" clId="{C4ADCA25-D377-4521-A2EE-09C1492DEDC0}" dt="2022-06-22T12:03:35.355" v="748" actId="26606"/>
          <ac:spMkLst>
            <pc:docMk/>
            <pc:sldMk cId="1289968319" sldId="276"/>
            <ac:spMk id="173" creationId="{B5ABDEAA-B248-4182-B67C-A925338E772D}"/>
          </ac:spMkLst>
        </pc:spChg>
        <pc:spChg chg="add del">
          <ac:chgData name="Valerie van den Berg" userId="2abe570c-d9bf-401a-869f-7699e3ab369a" providerId="ADAL" clId="{C4ADCA25-D377-4521-A2EE-09C1492DEDC0}" dt="2022-06-22T12:03:35.355" v="748" actId="26606"/>
          <ac:spMkLst>
            <pc:docMk/>
            <pc:sldMk cId="1289968319" sldId="276"/>
            <ac:spMk id="175" creationId="{B091B163-7D61-4891-ABCF-5C13D9C418D0}"/>
          </ac:spMkLst>
        </pc:spChg>
        <pc:spChg chg="add del">
          <ac:chgData name="Valerie van den Berg" userId="2abe570c-d9bf-401a-869f-7699e3ab369a" providerId="ADAL" clId="{C4ADCA25-D377-4521-A2EE-09C1492DEDC0}" dt="2022-06-22T12:03:38.184" v="750" actId="26606"/>
          <ac:spMkLst>
            <pc:docMk/>
            <pc:sldMk cId="1289968319" sldId="276"/>
            <ac:spMk id="179" creationId="{5AAE9118-0436-4488-AC4A-C14DF6A7B6B1}"/>
          </ac:spMkLst>
        </pc:spChg>
        <pc:spChg chg="add del">
          <ac:chgData name="Valerie van den Berg" userId="2abe570c-d9bf-401a-869f-7699e3ab369a" providerId="ADAL" clId="{C4ADCA25-D377-4521-A2EE-09C1492DEDC0}" dt="2022-06-22T12:03:38.184" v="750" actId="26606"/>
          <ac:spMkLst>
            <pc:docMk/>
            <pc:sldMk cId="1289968319" sldId="276"/>
            <ac:spMk id="180" creationId="{1B9CAF73-92E0-421B-9CBB-6CAF38509B17}"/>
          </ac:spMkLst>
        </pc:spChg>
        <pc:spChg chg="add del">
          <ac:chgData name="Valerie van den Berg" userId="2abe570c-d9bf-401a-869f-7699e3ab369a" providerId="ADAL" clId="{C4ADCA25-D377-4521-A2EE-09C1492DEDC0}" dt="2022-06-22T12:03:38.184" v="750" actId="26606"/>
          <ac:spMkLst>
            <pc:docMk/>
            <pc:sldMk cId="1289968319" sldId="276"/>
            <ac:spMk id="181" creationId="{A6705D2C-3D75-4306-94DF-E75EE9F2DAA9}"/>
          </ac:spMkLst>
        </pc:spChg>
        <pc:spChg chg="add del">
          <ac:chgData name="Valerie van den Berg" userId="2abe570c-d9bf-401a-869f-7699e3ab369a" providerId="ADAL" clId="{C4ADCA25-D377-4521-A2EE-09C1492DEDC0}" dt="2022-06-22T12:03:41.007" v="752" actId="26606"/>
          <ac:spMkLst>
            <pc:docMk/>
            <pc:sldMk cId="1289968319" sldId="276"/>
            <ac:spMk id="183" creationId="{C95B82D5-A8BB-45BF-BED8-C7B206892100}"/>
          </ac:spMkLst>
        </pc:spChg>
        <pc:spChg chg="add del">
          <ac:chgData name="Valerie van den Berg" userId="2abe570c-d9bf-401a-869f-7699e3ab369a" providerId="ADAL" clId="{C4ADCA25-D377-4521-A2EE-09C1492DEDC0}" dt="2022-06-22T12:03:41.007" v="752" actId="26606"/>
          <ac:spMkLst>
            <pc:docMk/>
            <pc:sldMk cId="1289968319" sldId="276"/>
            <ac:spMk id="184" creationId="{296C61EC-FBF4-4216-BE67-6C864D30A01C}"/>
          </ac:spMkLst>
        </pc:spChg>
        <pc:spChg chg="add">
          <ac:chgData name="Valerie van den Berg" userId="2abe570c-d9bf-401a-869f-7699e3ab369a" providerId="ADAL" clId="{C4ADCA25-D377-4521-A2EE-09C1492DEDC0}" dt="2022-06-22T12:03:41.051" v="753" actId="26606"/>
          <ac:spMkLst>
            <pc:docMk/>
            <pc:sldMk cId="1289968319" sldId="276"/>
            <ac:spMk id="186" creationId="{C95B82D5-A8BB-45BF-BED8-C7B206892100}"/>
          </ac:spMkLst>
        </pc:spChg>
        <pc:spChg chg="add">
          <ac:chgData name="Valerie van den Berg" userId="2abe570c-d9bf-401a-869f-7699e3ab369a" providerId="ADAL" clId="{C4ADCA25-D377-4521-A2EE-09C1492DEDC0}" dt="2022-06-22T12:03:41.051" v="753" actId="26606"/>
          <ac:spMkLst>
            <pc:docMk/>
            <pc:sldMk cId="1289968319" sldId="276"/>
            <ac:spMk id="187" creationId="{296C61EC-FBF4-4216-BE67-6C864D30A01C}"/>
          </ac:spMkLst>
        </pc:spChg>
        <pc:spChg chg="add">
          <ac:chgData name="Valerie van den Berg" userId="2abe570c-d9bf-401a-869f-7699e3ab369a" providerId="ADAL" clId="{C4ADCA25-D377-4521-A2EE-09C1492DEDC0}" dt="2022-06-22T12:03:41.051" v="753" actId="26606"/>
          <ac:spMkLst>
            <pc:docMk/>
            <pc:sldMk cId="1289968319" sldId="276"/>
            <ac:spMk id="188" creationId="{39D6C490-0229-4573-9696-B73E5B3A9C33}"/>
          </ac:spMkLst>
        </pc:spChg>
        <pc:graphicFrameChg chg="mod ord modGraphic">
          <ac:chgData name="Valerie van den Berg" userId="2abe570c-d9bf-401a-869f-7699e3ab369a" providerId="ADAL" clId="{C4ADCA25-D377-4521-A2EE-09C1492DEDC0}" dt="2022-06-22T12:04:27.439" v="760" actId="1076"/>
          <ac:graphicFrameMkLst>
            <pc:docMk/>
            <pc:sldMk cId="1289968319" sldId="276"/>
            <ac:graphicFrameMk id="10" creationId="{90C845C0-6B46-44A9-8031-C91C56333BA6}"/>
          </ac:graphicFrameMkLst>
        </pc:graphicFrameChg>
        <pc:picChg chg="del">
          <ac:chgData name="Valerie van den Berg" userId="2abe570c-d9bf-401a-869f-7699e3ab369a" providerId="ADAL" clId="{C4ADCA25-D377-4521-A2EE-09C1492DEDC0}" dt="2022-06-22T11:53:59.754" v="628" actId="478"/>
          <ac:picMkLst>
            <pc:docMk/>
            <pc:sldMk cId="1289968319" sldId="276"/>
            <ac:picMk id="3" creationId="{D06F01E2-FD70-ECCF-27E2-594A4636E937}"/>
          </ac:picMkLst>
        </pc:picChg>
        <pc:picChg chg="add del">
          <ac:chgData name="Valerie van den Berg" userId="2abe570c-d9bf-401a-869f-7699e3ab369a" providerId="ADAL" clId="{C4ADCA25-D377-4521-A2EE-09C1492DEDC0}" dt="2022-06-22T12:00:13.736" v="727" actId="478"/>
          <ac:picMkLst>
            <pc:docMk/>
            <pc:sldMk cId="1289968319" sldId="276"/>
            <ac:picMk id="4" creationId="{E0AC8287-79ED-581E-F7D6-839FBD3BEEE0}"/>
          </ac:picMkLst>
        </pc:picChg>
        <pc:picChg chg="add del">
          <ac:chgData name="Valerie van den Berg" userId="2abe570c-d9bf-401a-869f-7699e3ab369a" providerId="ADAL" clId="{C4ADCA25-D377-4521-A2EE-09C1492DEDC0}" dt="2022-06-22T12:00:20.511" v="729" actId="478"/>
          <ac:picMkLst>
            <pc:docMk/>
            <pc:sldMk cId="1289968319" sldId="276"/>
            <ac:picMk id="6" creationId="{1DDEB4F1-00AA-7302-8084-42553F645AAD}"/>
          </ac:picMkLst>
        </pc:picChg>
        <pc:picChg chg="add mod ord">
          <ac:chgData name="Valerie van den Berg" userId="2abe570c-d9bf-401a-869f-7699e3ab369a" providerId="ADAL" clId="{C4ADCA25-D377-4521-A2EE-09C1492DEDC0}" dt="2022-06-22T12:04:49.814" v="766" actId="14100"/>
          <ac:picMkLst>
            <pc:docMk/>
            <pc:sldMk cId="1289968319" sldId="276"/>
            <ac:picMk id="8" creationId="{0A301A8D-A721-46BA-DD81-2D6B9E2F89B7}"/>
          </ac:picMkLst>
        </pc:picChg>
        <pc:picChg chg="add mod">
          <ac:chgData name="Valerie van den Berg" userId="2abe570c-d9bf-401a-869f-7699e3ab369a" providerId="ADAL" clId="{C4ADCA25-D377-4521-A2EE-09C1492DEDC0}" dt="2022-06-22T12:05:00.759" v="769" actId="14100"/>
          <ac:picMkLst>
            <pc:docMk/>
            <pc:sldMk cId="1289968319" sldId="276"/>
            <ac:picMk id="11" creationId="{2C5EFF51-75D1-0CAB-0C7B-10DDF9F9DB8E}"/>
          </ac:picMkLst>
        </pc:picChg>
        <pc:cxnChg chg="add del">
          <ac:chgData name="Valerie van den Berg" userId="2abe570c-d9bf-401a-869f-7699e3ab369a" providerId="ADAL" clId="{C4ADCA25-D377-4521-A2EE-09C1492DEDC0}" dt="2022-06-22T12:03:35.355" v="748" actId="26606"/>
          <ac:cxnSpMkLst>
            <pc:docMk/>
            <pc:sldMk cId="1289968319" sldId="276"/>
            <ac:cxnSpMk id="177" creationId="{C49DA8F6-BCC1-4447-B54C-57856834B94B}"/>
          </ac:cxnSpMkLst>
        </pc:cxnChg>
      </pc:sldChg>
      <pc:sldChg chg="modSp">
        <pc:chgData name="Valerie van den Berg" userId="2abe570c-d9bf-401a-869f-7699e3ab369a" providerId="ADAL" clId="{C4ADCA25-D377-4521-A2EE-09C1492DEDC0}" dt="2022-06-22T11:53:40.410" v="627" actId="20577"/>
        <pc:sldMkLst>
          <pc:docMk/>
          <pc:sldMk cId="2305325930" sldId="278"/>
        </pc:sldMkLst>
        <pc:graphicFrameChg chg="mod">
          <ac:chgData name="Valerie van den Berg" userId="2abe570c-d9bf-401a-869f-7699e3ab369a" providerId="ADAL" clId="{C4ADCA25-D377-4521-A2EE-09C1492DEDC0}" dt="2022-06-22T11:53:40.410" v="627" actId="20577"/>
          <ac:graphicFrameMkLst>
            <pc:docMk/>
            <pc:sldMk cId="2305325930" sldId="278"/>
            <ac:graphicFrameMk id="10" creationId="{90C845C0-6B46-44A9-8031-C91C56333BA6}"/>
          </ac:graphicFrameMkLst>
        </pc:graphicFrameChg>
      </pc:sldChg>
      <pc:sldChg chg="del">
        <pc:chgData name="Valerie van den Berg" userId="2abe570c-d9bf-401a-869f-7699e3ab369a" providerId="ADAL" clId="{C4ADCA25-D377-4521-A2EE-09C1492DEDC0}" dt="2022-06-22T12:05:15.194" v="770" actId="47"/>
        <pc:sldMkLst>
          <pc:docMk/>
          <pc:sldMk cId="104942099" sldId="279"/>
        </pc:sldMkLst>
      </pc:sldChg>
      <pc:sldChg chg="del">
        <pc:chgData name="Valerie van den Berg" userId="2abe570c-d9bf-401a-869f-7699e3ab369a" providerId="ADAL" clId="{C4ADCA25-D377-4521-A2EE-09C1492DEDC0}" dt="2022-06-22T12:05:15.671" v="771" actId="47"/>
        <pc:sldMkLst>
          <pc:docMk/>
          <pc:sldMk cId="710643609" sldId="280"/>
        </pc:sldMkLst>
      </pc:sldChg>
      <pc:sldChg chg="del">
        <pc:chgData name="Valerie van den Berg" userId="2abe570c-d9bf-401a-869f-7699e3ab369a" providerId="ADAL" clId="{C4ADCA25-D377-4521-A2EE-09C1492DEDC0}" dt="2022-06-22T12:05:15.880" v="772" actId="47"/>
        <pc:sldMkLst>
          <pc:docMk/>
          <pc:sldMk cId="1498210570" sldId="281"/>
        </pc:sldMkLst>
      </pc:sldChg>
      <pc:sldChg chg="del">
        <pc:chgData name="Valerie van den Berg" userId="2abe570c-d9bf-401a-869f-7699e3ab369a" providerId="ADAL" clId="{C4ADCA25-D377-4521-A2EE-09C1492DEDC0}" dt="2022-06-22T12:05:16.117" v="773" actId="47"/>
        <pc:sldMkLst>
          <pc:docMk/>
          <pc:sldMk cId="1740116350" sldId="282"/>
        </pc:sldMkLst>
      </pc:sldChg>
      <pc:sldChg chg="del">
        <pc:chgData name="Valerie van den Berg" userId="2abe570c-d9bf-401a-869f-7699e3ab369a" providerId="ADAL" clId="{C4ADCA25-D377-4521-A2EE-09C1492DEDC0}" dt="2022-06-22T12:05:16.415" v="774" actId="47"/>
        <pc:sldMkLst>
          <pc:docMk/>
          <pc:sldMk cId="2446243901" sldId="283"/>
        </pc:sldMkLst>
      </pc:sldChg>
      <pc:sldChg chg="del">
        <pc:chgData name="Valerie van den Berg" userId="2abe570c-d9bf-401a-869f-7699e3ab369a" providerId="ADAL" clId="{C4ADCA25-D377-4521-A2EE-09C1492DEDC0}" dt="2022-06-22T12:05:16.637" v="775" actId="47"/>
        <pc:sldMkLst>
          <pc:docMk/>
          <pc:sldMk cId="2552617974" sldId="284"/>
        </pc:sldMkLst>
      </pc:sldChg>
      <pc:sldChg chg="del">
        <pc:chgData name="Valerie van den Berg" userId="2abe570c-d9bf-401a-869f-7699e3ab369a" providerId="ADAL" clId="{C4ADCA25-D377-4521-A2EE-09C1492DEDC0}" dt="2022-06-22T12:05:16.877" v="776" actId="47"/>
        <pc:sldMkLst>
          <pc:docMk/>
          <pc:sldMk cId="1502300892" sldId="285"/>
        </pc:sldMkLst>
      </pc:sldChg>
      <pc:sldChg chg="del">
        <pc:chgData name="Valerie van den Berg" userId="2abe570c-d9bf-401a-869f-7699e3ab369a" providerId="ADAL" clId="{C4ADCA25-D377-4521-A2EE-09C1492DEDC0}" dt="2022-06-22T12:05:17.071" v="777" actId="47"/>
        <pc:sldMkLst>
          <pc:docMk/>
          <pc:sldMk cId="2140678648" sldId="286"/>
        </pc:sldMkLst>
      </pc:sldChg>
      <pc:sldChg chg="del">
        <pc:chgData name="Valerie van den Berg" userId="2abe570c-d9bf-401a-869f-7699e3ab369a" providerId="ADAL" clId="{C4ADCA25-D377-4521-A2EE-09C1492DEDC0}" dt="2022-06-22T12:05:17.278" v="778" actId="47"/>
        <pc:sldMkLst>
          <pc:docMk/>
          <pc:sldMk cId="1818288022" sldId="287"/>
        </pc:sldMkLst>
      </pc:sldChg>
      <pc:sldChg chg="del">
        <pc:chgData name="Valerie van den Berg" userId="2abe570c-d9bf-401a-869f-7699e3ab369a" providerId="ADAL" clId="{C4ADCA25-D377-4521-A2EE-09C1492DEDC0}" dt="2022-06-22T12:05:17.480" v="779" actId="47"/>
        <pc:sldMkLst>
          <pc:docMk/>
          <pc:sldMk cId="2407061680" sldId="288"/>
        </pc:sldMkLst>
      </pc:sldChg>
      <pc:sldChg chg="del">
        <pc:chgData name="Valerie van den Berg" userId="2abe570c-d9bf-401a-869f-7699e3ab369a" providerId="ADAL" clId="{C4ADCA25-D377-4521-A2EE-09C1492DEDC0}" dt="2022-06-22T12:05:17.832" v="780" actId="47"/>
        <pc:sldMkLst>
          <pc:docMk/>
          <pc:sldMk cId="3980823848" sldId="289"/>
        </pc:sldMkLst>
      </pc:sldChg>
      <pc:sldChg chg="del">
        <pc:chgData name="Valerie van den Berg" userId="2abe570c-d9bf-401a-869f-7699e3ab369a" providerId="ADAL" clId="{C4ADCA25-D377-4521-A2EE-09C1492DEDC0}" dt="2022-06-22T12:05:18.335" v="781" actId="47"/>
        <pc:sldMkLst>
          <pc:docMk/>
          <pc:sldMk cId="3889017213" sldId="290"/>
        </pc:sldMkLst>
      </pc:sldChg>
      <pc:sldChg chg="del">
        <pc:chgData name="Valerie van den Berg" userId="2abe570c-d9bf-401a-869f-7699e3ab369a" providerId="ADAL" clId="{C4ADCA25-D377-4521-A2EE-09C1492DEDC0}" dt="2022-06-22T12:05:18.366" v="782" actId="47"/>
        <pc:sldMkLst>
          <pc:docMk/>
          <pc:sldMk cId="3724701443" sldId="291"/>
        </pc:sldMkLst>
      </pc:sldChg>
      <pc:sldChg chg="del">
        <pc:chgData name="Valerie van den Berg" userId="2abe570c-d9bf-401a-869f-7699e3ab369a" providerId="ADAL" clId="{C4ADCA25-D377-4521-A2EE-09C1492DEDC0}" dt="2022-06-22T12:05:18.401" v="783" actId="47"/>
        <pc:sldMkLst>
          <pc:docMk/>
          <pc:sldMk cId="2725262382" sldId="292"/>
        </pc:sldMkLst>
      </pc:sldChg>
      <pc:sldChg chg="del">
        <pc:chgData name="Valerie van den Berg" userId="2abe570c-d9bf-401a-869f-7699e3ab369a" providerId="ADAL" clId="{C4ADCA25-D377-4521-A2EE-09C1492DEDC0}" dt="2022-06-22T12:05:18.463" v="784" actId="47"/>
        <pc:sldMkLst>
          <pc:docMk/>
          <pc:sldMk cId="4083157962" sldId="293"/>
        </pc:sldMkLst>
      </pc:sldChg>
      <pc:sldChg chg="del">
        <pc:chgData name="Valerie van den Berg" userId="2abe570c-d9bf-401a-869f-7699e3ab369a" providerId="ADAL" clId="{C4ADCA25-D377-4521-A2EE-09C1492DEDC0}" dt="2022-06-22T12:05:18.472" v="785" actId="47"/>
        <pc:sldMkLst>
          <pc:docMk/>
          <pc:sldMk cId="915261561" sldId="294"/>
        </pc:sldMkLst>
      </pc:sldChg>
      <pc:sldChg chg="del">
        <pc:chgData name="Valerie van den Berg" userId="2abe570c-d9bf-401a-869f-7699e3ab369a" providerId="ADAL" clId="{C4ADCA25-D377-4521-A2EE-09C1492DEDC0}" dt="2022-06-22T12:05:18.505" v="786" actId="47"/>
        <pc:sldMkLst>
          <pc:docMk/>
          <pc:sldMk cId="3801921094" sldId="295"/>
        </pc:sldMkLst>
      </pc:sldChg>
      <pc:sldChg chg="del">
        <pc:chgData name="Valerie van den Berg" userId="2abe570c-d9bf-401a-869f-7699e3ab369a" providerId="ADAL" clId="{C4ADCA25-D377-4521-A2EE-09C1492DEDC0}" dt="2022-06-22T12:05:18.537" v="787" actId="47"/>
        <pc:sldMkLst>
          <pc:docMk/>
          <pc:sldMk cId="3478054987" sldId="296"/>
        </pc:sldMkLst>
      </pc:sldChg>
      <pc:sldChg chg="del">
        <pc:chgData name="Valerie van den Berg" userId="2abe570c-d9bf-401a-869f-7699e3ab369a" providerId="ADAL" clId="{C4ADCA25-D377-4521-A2EE-09C1492DEDC0}" dt="2022-06-22T12:05:18.567" v="788" actId="47"/>
        <pc:sldMkLst>
          <pc:docMk/>
          <pc:sldMk cId="3874769822" sldId="297"/>
        </pc:sldMkLst>
      </pc:sldChg>
      <pc:sldChg chg="del">
        <pc:chgData name="Valerie van den Berg" userId="2abe570c-d9bf-401a-869f-7699e3ab369a" providerId="ADAL" clId="{C4ADCA25-D377-4521-A2EE-09C1492DEDC0}" dt="2022-06-22T12:05:18.596" v="789" actId="47"/>
        <pc:sldMkLst>
          <pc:docMk/>
          <pc:sldMk cId="2079211467" sldId="298"/>
        </pc:sldMkLst>
      </pc:sldChg>
      <pc:sldChg chg="del">
        <pc:chgData name="Valerie van den Berg" userId="2abe570c-d9bf-401a-869f-7699e3ab369a" providerId="ADAL" clId="{C4ADCA25-D377-4521-A2EE-09C1492DEDC0}" dt="2022-06-22T12:05:19.442" v="790" actId="47"/>
        <pc:sldMkLst>
          <pc:docMk/>
          <pc:sldMk cId="946419263" sldId="299"/>
        </pc:sldMkLst>
      </pc:sldChg>
      <pc:sldChg chg="del">
        <pc:chgData name="Valerie van den Berg" userId="2abe570c-d9bf-401a-869f-7699e3ab369a" providerId="ADAL" clId="{C4ADCA25-D377-4521-A2EE-09C1492DEDC0}" dt="2022-06-22T12:05:19.646" v="791" actId="47"/>
        <pc:sldMkLst>
          <pc:docMk/>
          <pc:sldMk cId="3379131005" sldId="300"/>
        </pc:sldMkLst>
      </pc:sldChg>
      <pc:sldChg chg="del">
        <pc:chgData name="Valerie van den Berg" userId="2abe570c-d9bf-401a-869f-7699e3ab369a" providerId="ADAL" clId="{C4ADCA25-D377-4521-A2EE-09C1492DEDC0}" dt="2022-06-22T12:05:19.839" v="792" actId="47"/>
        <pc:sldMkLst>
          <pc:docMk/>
          <pc:sldMk cId="3466413017" sldId="301"/>
        </pc:sldMkLst>
      </pc:sldChg>
      <pc:sldChg chg="del">
        <pc:chgData name="Valerie van den Berg" userId="2abe570c-d9bf-401a-869f-7699e3ab369a" providerId="ADAL" clId="{C4ADCA25-D377-4521-A2EE-09C1492DEDC0}" dt="2022-06-22T12:05:20.078" v="793" actId="47"/>
        <pc:sldMkLst>
          <pc:docMk/>
          <pc:sldMk cId="1599667394" sldId="302"/>
        </pc:sldMkLst>
      </pc:sldChg>
      <pc:sldChg chg="modSp mod modNotesTx">
        <pc:chgData name="Valerie van den Berg" userId="2abe570c-d9bf-401a-869f-7699e3ab369a" providerId="ADAL" clId="{C4ADCA25-D377-4521-A2EE-09C1492DEDC0}" dt="2022-06-22T12:08:31.151" v="988" actId="20577"/>
        <pc:sldMkLst>
          <pc:docMk/>
          <pc:sldMk cId="4205469847" sldId="303"/>
        </pc:sldMkLst>
        <pc:spChg chg="mod">
          <ac:chgData name="Valerie van den Berg" userId="2abe570c-d9bf-401a-869f-7699e3ab369a" providerId="ADAL" clId="{C4ADCA25-D377-4521-A2EE-09C1492DEDC0}" dt="2022-06-22T12:05:44.246" v="864" actId="1076"/>
          <ac:spMkLst>
            <pc:docMk/>
            <pc:sldMk cId="4205469847" sldId="303"/>
            <ac:spMk id="2" creationId="{E0C6211D-B810-7238-AE6D-7DFA400B877F}"/>
          </ac:spMkLst>
        </pc:spChg>
      </pc:sldChg>
      <pc:sldChg chg="del">
        <pc:chgData name="Valerie van den Berg" userId="2abe570c-d9bf-401a-869f-7699e3ab369a" providerId="ADAL" clId="{C4ADCA25-D377-4521-A2EE-09C1492DEDC0}" dt="2022-06-22T11:25:51.770" v="452" actId="47"/>
        <pc:sldMkLst>
          <pc:docMk/>
          <pc:sldMk cId="3439152135" sldId="304"/>
        </pc:sldMkLst>
      </pc:sldChg>
      <pc:sldChg chg="addSp delSp modSp new mod setBg addAnim delAnim setClrOvrMap">
        <pc:chgData name="Valerie van den Berg" userId="2abe570c-d9bf-401a-869f-7699e3ab369a" providerId="ADAL" clId="{C4ADCA25-D377-4521-A2EE-09C1492DEDC0}" dt="2022-06-22T11:25:41.598" v="450" actId="255"/>
        <pc:sldMkLst>
          <pc:docMk/>
          <pc:sldMk cId="3626834781" sldId="305"/>
        </pc:sldMkLst>
        <pc:spChg chg="del mod ord">
          <ac:chgData name="Valerie van den Berg" userId="2abe570c-d9bf-401a-869f-7699e3ab369a" providerId="ADAL" clId="{C4ADCA25-D377-4521-A2EE-09C1492DEDC0}" dt="2022-06-22T11:16:48.093" v="76" actId="478"/>
          <ac:spMkLst>
            <pc:docMk/>
            <pc:sldMk cId="3626834781" sldId="305"/>
            <ac:spMk id="2" creationId="{6C9F76F8-D946-0B5B-EEB3-A7713D3459AB}"/>
          </ac:spMkLst>
        </pc:spChg>
        <pc:spChg chg="add mod ord">
          <ac:chgData name="Valerie van den Berg" userId="2abe570c-d9bf-401a-869f-7699e3ab369a" providerId="ADAL" clId="{C4ADCA25-D377-4521-A2EE-09C1492DEDC0}" dt="2022-06-22T11:25:41.598" v="450" actId="255"/>
          <ac:spMkLst>
            <pc:docMk/>
            <pc:sldMk cId="3626834781" sldId="305"/>
            <ac:spMk id="3" creationId="{6A1ED8D4-01B2-4771-7B42-51EF916DBB41}"/>
          </ac:spMkLst>
        </pc:spChg>
        <pc:spChg chg="add del">
          <ac:chgData name="Valerie van den Berg" userId="2abe570c-d9bf-401a-869f-7699e3ab369a" providerId="ADAL" clId="{C4ADCA25-D377-4521-A2EE-09C1492DEDC0}" dt="2022-06-22T11:16:35.485" v="64" actId="26606"/>
          <ac:spMkLst>
            <pc:docMk/>
            <pc:sldMk cId="3626834781" sldId="305"/>
            <ac:spMk id="1031" creationId="{71B2258F-86CA-4D4D-8270-BC05FCDEBFB3}"/>
          </ac:spMkLst>
        </pc:spChg>
        <pc:spChg chg="add del">
          <ac:chgData name="Valerie van den Berg" userId="2abe570c-d9bf-401a-869f-7699e3ab369a" providerId="ADAL" clId="{C4ADCA25-D377-4521-A2EE-09C1492DEDC0}" dt="2022-06-22T11:16:37.821" v="66" actId="26606"/>
          <ac:spMkLst>
            <pc:docMk/>
            <pc:sldMk cId="3626834781" sldId="305"/>
            <ac:spMk id="1033" creationId="{3FCFB1DE-0B7E-48CC-BA90-B2AB0889F9D6}"/>
          </ac:spMkLst>
        </pc:spChg>
        <pc:spChg chg="add del">
          <ac:chgData name="Valerie van den Berg" userId="2abe570c-d9bf-401a-869f-7699e3ab369a" providerId="ADAL" clId="{C4ADCA25-D377-4521-A2EE-09C1492DEDC0}" dt="2022-06-22T11:16:37.821" v="66" actId="26606"/>
          <ac:spMkLst>
            <pc:docMk/>
            <pc:sldMk cId="3626834781" sldId="305"/>
            <ac:spMk id="1034" creationId="{665DBBEF-238B-476B-96AB-8AAC3224ECEA}"/>
          </ac:spMkLst>
        </pc:spChg>
        <pc:spChg chg="add del">
          <ac:chgData name="Valerie van den Berg" userId="2abe570c-d9bf-401a-869f-7699e3ab369a" providerId="ADAL" clId="{C4ADCA25-D377-4521-A2EE-09C1492DEDC0}" dt="2022-06-22T11:16:42.068" v="70" actId="26606"/>
          <ac:spMkLst>
            <pc:docMk/>
            <pc:sldMk cId="3626834781" sldId="305"/>
            <ac:spMk id="1035" creationId="{94993204-9792-4E61-A83C-73D4379E2B1C}"/>
          </ac:spMkLst>
        </pc:spChg>
        <pc:spChg chg="add del">
          <ac:chgData name="Valerie van den Berg" userId="2abe570c-d9bf-401a-869f-7699e3ab369a" providerId="ADAL" clId="{C4ADCA25-D377-4521-A2EE-09C1492DEDC0}" dt="2022-06-22T11:16:40.274" v="68" actId="26606"/>
          <ac:spMkLst>
            <pc:docMk/>
            <pc:sldMk cId="3626834781" sldId="305"/>
            <ac:spMk id="1036" creationId="{87CC2527-562A-4F69-B487-4371E5B243E7}"/>
          </ac:spMkLst>
        </pc:spChg>
        <pc:spChg chg="add del">
          <ac:chgData name="Valerie van den Berg" userId="2abe570c-d9bf-401a-869f-7699e3ab369a" providerId="ADAL" clId="{C4ADCA25-D377-4521-A2EE-09C1492DEDC0}" dt="2022-06-22T11:16:42.068" v="70" actId="26606"/>
          <ac:spMkLst>
            <pc:docMk/>
            <pc:sldMk cId="3626834781" sldId="305"/>
            <ac:spMk id="1039" creationId="{5964CBE2-084A-47DF-A704-CF5F6217B569}"/>
          </ac:spMkLst>
        </pc:spChg>
        <pc:spChg chg="add del">
          <ac:chgData name="Valerie van den Berg" userId="2abe570c-d9bf-401a-869f-7699e3ab369a" providerId="ADAL" clId="{C4ADCA25-D377-4521-A2EE-09C1492DEDC0}" dt="2022-06-22T11:16:42.068" v="70" actId="26606"/>
          <ac:spMkLst>
            <pc:docMk/>
            <pc:sldMk cId="3626834781" sldId="305"/>
            <ac:spMk id="1040" creationId="{686A5CBB-E03B-4019-8BCD-78975D39E48C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41" creationId="{43954639-FB5D-41F4-9560-6F6DFE778425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42" creationId="{07322A9E-F1EC-405E-8971-BA906EFFCCB8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43" creationId="{E898931C-0323-41FA-A036-20F818B1FF81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44" creationId="{A5704422-1118-4FD1-95AD-29A064EB80D9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45" creationId="{89AFE9DD-0792-4B98-B4EB-97ACA17E6AA8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46" creationId="{A88B2AAA-B805-498E-A9E6-98B885855498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47" creationId="{3981F5C4-9AE1-404E-AF44-A4E6DB374F9D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48" creationId="{9B8051E0-19D7-43E1-BFD9-E6DBFEB3A3F1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49" creationId="{763C1781-8726-4FAC-8C45-FF40376BE409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50" creationId="{4EDB2B02-86A2-46F5-A4BE-B7D9B10411D6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51" creationId="{301491B5-56C7-43DC-A3D9-861EECCA056A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53" creationId="{237E2353-22DF-46E0-A200-FB30F8F394E2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55" creationId="{DD6138DB-057B-45F7-A5F4-E7BFDA20D02C}"/>
          </ac:spMkLst>
        </pc:spChg>
        <pc:spChg chg="add del">
          <ac:chgData name="Valerie van den Berg" userId="2abe570c-d9bf-401a-869f-7699e3ab369a" providerId="ADAL" clId="{C4ADCA25-D377-4521-A2EE-09C1492DEDC0}" dt="2022-06-22T11:16:43.311" v="72" actId="26606"/>
          <ac:spMkLst>
            <pc:docMk/>
            <pc:sldMk cId="3626834781" sldId="305"/>
            <ac:spMk id="1057" creationId="{79A54AB1-B64F-4843-BFAB-81CB74E66B65}"/>
          </ac:spMkLst>
        </pc:spChg>
        <pc:spChg chg="add del">
          <ac:chgData name="Valerie van den Berg" userId="2abe570c-d9bf-401a-869f-7699e3ab369a" providerId="ADAL" clId="{C4ADCA25-D377-4521-A2EE-09C1492DEDC0}" dt="2022-06-22T11:16:46.487" v="74" actId="26606"/>
          <ac:spMkLst>
            <pc:docMk/>
            <pc:sldMk cId="3626834781" sldId="305"/>
            <ac:spMk id="1059" creationId="{37C89E4B-3C9F-44B9-8B86-D9E3D112D8EC}"/>
          </ac:spMkLst>
        </pc:spChg>
        <pc:spChg chg="add del">
          <ac:chgData name="Valerie van den Berg" userId="2abe570c-d9bf-401a-869f-7699e3ab369a" providerId="ADAL" clId="{C4ADCA25-D377-4521-A2EE-09C1492DEDC0}" dt="2022-06-22T11:17:03.374" v="78" actId="26606"/>
          <ac:spMkLst>
            <pc:docMk/>
            <pc:sldMk cId="3626834781" sldId="305"/>
            <ac:spMk id="1063" creationId="{E49CC64F-7275-4E33-961B-0C5CDC439875}"/>
          </ac:spMkLst>
        </pc:spChg>
        <pc:spChg chg="add">
          <ac:chgData name="Valerie van den Berg" userId="2abe570c-d9bf-401a-869f-7699e3ab369a" providerId="ADAL" clId="{C4ADCA25-D377-4521-A2EE-09C1492DEDC0}" dt="2022-06-22T11:17:03.374" v="78" actId="26606"/>
          <ac:spMkLst>
            <pc:docMk/>
            <pc:sldMk cId="3626834781" sldId="305"/>
            <ac:spMk id="1068" creationId="{B9951BD9-0868-4CDB-ACD6-9C4209B5E412}"/>
          </ac:spMkLst>
        </pc:spChg>
        <pc:picChg chg="add del mod">
          <ac:chgData name="Valerie van den Berg" userId="2abe570c-d9bf-401a-869f-7699e3ab369a" providerId="ADAL" clId="{C4ADCA25-D377-4521-A2EE-09C1492DEDC0}" dt="2022-06-22T11:16:48.093" v="76" actId="478"/>
          <ac:picMkLst>
            <pc:docMk/>
            <pc:sldMk cId="3626834781" sldId="305"/>
            <ac:picMk id="1026" creationId="{19DD6AAF-2B2F-83EC-C5BD-3C93480BA06F}"/>
          </ac:picMkLst>
        </pc:picChg>
        <pc:picChg chg="add mod">
          <ac:chgData name="Valerie van den Berg" userId="2abe570c-d9bf-401a-869f-7699e3ab369a" providerId="ADAL" clId="{C4ADCA25-D377-4521-A2EE-09C1492DEDC0}" dt="2022-06-22T11:17:11.090" v="80" actId="27614"/>
          <ac:picMkLst>
            <pc:docMk/>
            <pc:sldMk cId="3626834781" sldId="305"/>
            <ac:picMk id="1028" creationId="{AAAAEE19-7A07-734E-E577-917838B97394}"/>
          </ac:picMkLst>
        </pc:picChg>
        <pc:cxnChg chg="add del">
          <ac:chgData name="Valerie van den Berg" userId="2abe570c-d9bf-401a-869f-7699e3ab369a" providerId="ADAL" clId="{C4ADCA25-D377-4521-A2EE-09C1492DEDC0}" dt="2022-06-22T11:16:40.274" v="68" actId="26606"/>
          <ac:cxnSpMkLst>
            <pc:docMk/>
            <pc:sldMk cId="3626834781" sldId="305"/>
            <ac:cxnSpMk id="1037" creationId="{BCDAEC91-5BCE-4B55-9CC0-43EF94CB734B}"/>
          </ac:cxnSpMkLst>
        </pc:cxnChg>
        <pc:cxnChg chg="add del">
          <ac:chgData name="Valerie van den Berg" userId="2abe570c-d9bf-401a-869f-7699e3ab369a" providerId="ADAL" clId="{C4ADCA25-D377-4521-A2EE-09C1492DEDC0}" dt="2022-06-22T11:16:46.487" v="74" actId="26606"/>
          <ac:cxnSpMkLst>
            <pc:docMk/>
            <pc:sldMk cId="3626834781" sldId="305"/>
            <ac:cxnSpMk id="1060" creationId="{AA2EAA10-076F-46BD-8F0F-B9A2FB77A85C}"/>
          </ac:cxnSpMkLst>
        </pc:cxnChg>
        <pc:cxnChg chg="add del">
          <ac:chgData name="Valerie van den Berg" userId="2abe570c-d9bf-401a-869f-7699e3ab369a" providerId="ADAL" clId="{C4ADCA25-D377-4521-A2EE-09C1492DEDC0}" dt="2022-06-22T11:16:46.487" v="74" actId="26606"/>
          <ac:cxnSpMkLst>
            <pc:docMk/>
            <pc:sldMk cId="3626834781" sldId="305"/>
            <ac:cxnSpMk id="1061" creationId="{D891E407-403B-4764-86C9-33A56D3BCAA3}"/>
          </ac:cxnSpMkLst>
        </pc:cxnChg>
      </pc:sldChg>
      <pc:sldChg chg="addSp delSp modSp add mod ord">
        <pc:chgData name="Valerie van den Berg" userId="2abe570c-d9bf-401a-869f-7699e3ab369a" providerId="ADAL" clId="{C4ADCA25-D377-4521-A2EE-09C1492DEDC0}" dt="2022-06-22T11:29:52.569" v="526" actId="20577"/>
        <pc:sldMkLst>
          <pc:docMk/>
          <pc:sldMk cId="1392793875" sldId="306"/>
        </pc:sldMkLst>
        <pc:spChg chg="mod">
          <ac:chgData name="Valerie van den Berg" userId="2abe570c-d9bf-401a-869f-7699e3ab369a" providerId="ADAL" clId="{C4ADCA25-D377-4521-A2EE-09C1492DEDC0}" dt="2022-06-22T11:26:11.882" v="456" actId="26606"/>
          <ac:spMkLst>
            <pc:docMk/>
            <pc:sldMk cId="1392793875" sldId="306"/>
            <ac:spMk id="2" creationId="{A6B95892-9DD7-9761-AB45-7662352C0F39}"/>
          </ac:spMkLst>
        </pc:spChg>
        <pc:spChg chg="mod">
          <ac:chgData name="Valerie van den Berg" userId="2abe570c-d9bf-401a-869f-7699e3ab369a" providerId="ADAL" clId="{C4ADCA25-D377-4521-A2EE-09C1492DEDC0}" dt="2022-06-22T11:29:52.569" v="526" actId="20577"/>
          <ac:spMkLst>
            <pc:docMk/>
            <pc:sldMk cId="1392793875" sldId="306"/>
            <ac:spMk id="3" creationId="{F7BE1984-4F7D-CACF-2D43-1586D3209136}"/>
          </ac:spMkLst>
        </pc:spChg>
        <pc:spChg chg="add del">
          <ac:chgData name="Valerie van den Berg" userId="2abe570c-d9bf-401a-869f-7699e3ab369a" providerId="ADAL" clId="{C4ADCA25-D377-4521-A2EE-09C1492DEDC0}" dt="2022-06-22T11:26:11.882" v="456" actId="26606"/>
          <ac:spMkLst>
            <pc:docMk/>
            <pc:sldMk cId="1392793875" sldId="306"/>
            <ac:spMk id="83" creationId="{22F15A2D-2324-487D-A02A-BF46C5C580EB}"/>
          </ac:spMkLst>
        </pc:spChg>
        <pc:spChg chg="add del">
          <ac:chgData name="Valerie van den Berg" userId="2abe570c-d9bf-401a-869f-7699e3ab369a" providerId="ADAL" clId="{C4ADCA25-D377-4521-A2EE-09C1492DEDC0}" dt="2022-06-22T11:26:11.882" v="456" actId="26606"/>
          <ac:spMkLst>
            <pc:docMk/>
            <pc:sldMk cId="1392793875" sldId="306"/>
            <ac:spMk id="85" creationId="{17A7F34E-D418-47E2-9F86-2C45BBC31210}"/>
          </ac:spMkLst>
        </pc:spChg>
        <pc:spChg chg="add del">
          <ac:chgData name="Valerie van den Berg" userId="2abe570c-d9bf-401a-869f-7699e3ab369a" providerId="ADAL" clId="{C4ADCA25-D377-4521-A2EE-09C1492DEDC0}" dt="2022-06-22T11:26:11.882" v="456" actId="26606"/>
          <ac:spMkLst>
            <pc:docMk/>
            <pc:sldMk cId="1392793875" sldId="306"/>
            <ac:spMk id="87" creationId="{2AEAFA59-923A-4F54-8B49-44C970BCC323}"/>
          </ac:spMkLst>
        </pc:spChg>
        <pc:spChg chg="add">
          <ac:chgData name="Valerie van den Berg" userId="2abe570c-d9bf-401a-869f-7699e3ab369a" providerId="ADAL" clId="{C4ADCA25-D377-4521-A2EE-09C1492DEDC0}" dt="2022-06-22T11:26:11.882" v="456" actId="26606"/>
          <ac:spMkLst>
            <pc:docMk/>
            <pc:sldMk cId="1392793875" sldId="306"/>
            <ac:spMk id="89" creationId="{081EA652-8C6A-4E69-BEB9-170809474553}"/>
          </ac:spMkLst>
        </pc:spChg>
        <pc:spChg chg="add">
          <ac:chgData name="Valerie van den Berg" userId="2abe570c-d9bf-401a-869f-7699e3ab369a" providerId="ADAL" clId="{C4ADCA25-D377-4521-A2EE-09C1492DEDC0}" dt="2022-06-22T11:26:11.882" v="456" actId="26606"/>
          <ac:spMkLst>
            <pc:docMk/>
            <pc:sldMk cId="1392793875" sldId="306"/>
            <ac:spMk id="90" creationId="{5298780A-33B9-4EA2-8F67-DE68AD62841B}"/>
          </ac:spMkLst>
        </pc:spChg>
        <pc:spChg chg="add">
          <ac:chgData name="Valerie van den Berg" userId="2abe570c-d9bf-401a-869f-7699e3ab369a" providerId="ADAL" clId="{C4ADCA25-D377-4521-A2EE-09C1492DEDC0}" dt="2022-06-22T11:26:11.882" v="456" actId="26606"/>
          <ac:spMkLst>
            <pc:docMk/>
            <pc:sldMk cId="1392793875" sldId="306"/>
            <ac:spMk id="91" creationId="{7F488E8B-4E1E-4402-8935-D4E6C02615C7}"/>
          </ac:spMkLst>
        </pc:spChg>
        <pc:spChg chg="add del">
          <ac:chgData name="Valerie van den Berg" userId="2abe570c-d9bf-401a-869f-7699e3ab369a" providerId="ADAL" clId="{C4ADCA25-D377-4521-A2EE-09C1492DEDC0}" dt="2022-06-22T11:26:09.535" v="455" actId="26606"/>
          <ac:spMkLst>
            <pc:docMk/>
            <pc:sldMk cId="1392793875" sldId="306"/>
            <ac:spMk id="92" creationId="{081EA652-8C6A-4E69-BEB9-170809474553}"/>
          </ac:spMkLst>
        </pc:spChg>
        <pc:spChg chg="add del">
          <ac:chgData name="Valerie van den Berg" userId="2abe570c-d9bf-401a-869f-7699e3ab369a" providerId="ADAL" clId="{C4ADCA25-D377-4521-A2EE-09C1492DEDC0}" dt="2022-06-22T11:26:09.535" v="455" actId="26606"/>
          <ac:spMkLst>
            <pc:docMk/>
            <pc:sldMk cId="1392793875" sldId="306"/>
            <ac:spMk id="94" creationId="{5298780A-33B9-4EA2-8F67-DE68AD62841B}"/>
          </ac:spMkLst>
        </pc:spChg>
        <pc:spChg chg="add del">
          <ac:chgData name="Valerie van den Berg" userId="2abe570c-d9bf-401a-869f-7699e3ab369a" providerId="ADAL" clId="{C4ADCA25-D377-4521-A2EE-09C1492DEDC0}" dt="2022-06-22T11:26:09.535" v="455" actId="26606"/>
          <ac:spMkLst>
            <pc:docMk/>
            <pc:sldMk cId="1392793875" sldId="306"/>
            <ac:spMk id="96" creationId="{7F488E8B-4E1E-4402-8935-D4E6C02615C7}"/>
          </ac:spMkLst>
        </pc:spChg>
      </pc:sldChg>
      <pc:sldChg chg="addSp delSp modSp add mod">
        <pc:chgData name="Valerie van den Berg" userId="2abe570c-d9bf-401a-869f-7699e3ab369a" providerId="ADAL" clId="{C4ADCA25-D377-4521-A2EE-09C1492DEDC0}" dt="2022-06-22T11:37:51.440" v="555" actId="26606"/>
        <pc:sldMkLst>
          <pc:docMk/>
          <pc:sldMk cId="113704750" sldId="307"/>
        </pc:sldMkLst>
        <pc:spChg chg="del mod">
          <ac:chgData name="Valerie van den Berg" userId="2abe570c-d9bf-401a-869f-7699e3ab369a" providerId="ADAL" clId="{C4ADCA25-D377-4521-A2EE-09C1492DEDC0}" dt="2022-06-22T11:37:35.507" v="550" actId="21"/>
          <ac:spMkLst>
            <pc:docMk/>
            <pc:sldMk cId="113704750" sldId="307"/>
            <ac:spMk id="2" creationId="{A6B95892-9DD7-9761-AB45-7662352C0F39}"/>
          </ac:spMkLst>
        </pc:spChg>
        <pc:spChg chg="add mod ord">
          <ac:chgData name="Valerie van den Berg" userId="2abe570c-d9bf-401a-869f-7699e3ab369a" providerId="ADAL" clId="{C4ADCA25-D377-4521-A2EE-09C1492DEDC0}" dt="2022-06-22T11:37:51.440" v="555" actId="26606"/>
          <ac:spMkLst>
            <pc:docMk/>
            <pc:sldMk cId="113704750" sldId="307"/>
            <ac:spMk id="6" creationId="{4715B30D-2C38-295F-A94F-27F33E2CA352}"/>
          </ac:spMkLst>
        </pc:spChg>
        <pc:spChg chg="add del">
          <ac:chgData name="Valerie van den Berg" userId="2abe570c-d9bf-401a-869f-7699e3ab369a" providerId="ADAL" clId="{C4ADCA25-D377-4521-A2EE-09C1492DEDC0}" dt="2022-06-22T11:37:51.440" v="555" actId="26606"/>
          <ac:spMkLst>
            <pc:docMk/>
            <pc:sldMk cId="113704750" sldId="307"/>
            <ac:spMk id="83" creationId="{22F15A2D-2324-487D-A02A-BF46C5C580EB}"/>
          </ac:spMkLst>
        </pc:spChg>
        <pc:spChg chg="add del">
          <ac:chgData name="Valerie van den Berg" userId="2abe570c-d9bf-401a-869f-7699e3ab369a" providerId="ADAL" clId="{C4ADCA25-D377-4521-A2EE-09C1492DEDC0}" dt="2022-06-22T11:37:51.440" v="555" actId="26606"/>
          <ac:spMkLst>
            <pc:docMk/>
            <pc:sldMk cId="113704750" sldId="307"/>
            <ac:spMk id="85" creationId="{17A7F34E-D418-47E2-9F86-2C45BBC31210}"/>
          </ac:spMkLst>
        </pc:spChg>
        <pc:spChg chg="add del">
          <ac:chgData name="Valerie van den Berg" userId="2abe570c-d9bf-401a-869f-7699e3ab369a" providerId="ADAL" clId="{C4ADCA25-D377-4521-A2EE-09C1492DEDC0}" dt="2022-06-22T11:37:51.440" v="555" actId="26606"/>
          <ac:spMkLst>
            <pc:docMk/>
            <pc:sldMk cId="113704750" sldId="307"/>
            <ac:spMk id="87" creationId="{2AEAFA59-923A-4F54-8B49-44C970BCC323}"/>
          </ac:spMkLst>
        </pc:spChg>
        <pc:spChg chg="add del">
          <ac:chgData name="Valerie van den Berg" userId="2abe570c-d9bf-401a-869f-7699e3ab369a" providerId="ADAL" clId="{C4ADCA25-D377-4521-A2EE-09C1492DEDC0}" dt="2022-06-22T11:37:51.439" v="554" actId="26606"/>
          <ac:spMkLst>
            <pc:docMk/>
            <pc:sldMk cId="113704750" sldId="307"/>
            <ac:spMk id="2055" creationId="{32BC26D8-82FB-445E-AA49-62A77D7C1EE0}"/>
          </ac:spMkLst>
        </pc:spChg>
        <pc:spChg chg="add del">
          <ac:chgData name="Valerie van den Berg" userId="2abe570c-d9bf-401a-869f-7699e3ab369a" providerId="ADAL" clId="{C4ADCA25-D377-4521-A2EE-09C1492DEDC0}" dt="2022-06-22T11:37:51.439" v="554" actId="26606"/>
          <ac:spMkLst>
            <pc:docMk/>
            <pc:sldMk cId="113704750" sldId="307"/>
            <ac:spMk id="2057" creationId="{CB44330D-EA18-4254-AA95-EB49948539B8}"/>
          </ac:spMkLst>
        </pc:spChg>
        <pc:picChg chg="add mod">
          <ac:chgData name="Valerie van den Berg" userId="2abe570c-d9bf-401a-869f-7699e3ab369a" providerId="ADAL" clId="{C4ADCA25-D377-4521-A2EE-09C1492DEDC0}" dt="2022-06-22T11:37:51.440" v="555" actId="26606"/>
          <ac:picMkLst>
            <pc:docMk/>
            <pc:sldMk cId="113704750" sldId="307"/>
            <ac:picMk id="2050" creationId="{9FDB3777-BE51-1309-480E-F836A44523AB}"/>
          </ac:picMkLst>
        </pc:picChg>
      </pc:sldChg>
      <pc:sldChg chg="addSp delSp modSp add mod">
        <pc:chgData name="Valerie van den Berg" userId="2abe570c-d9bf-401a-869f-7699e3ab369a" providerId="ADAL" clId="{C4ADCA25-D377-4521-A2EE-09C1492DEDC0}" dt="2022-06-22T11:53:19.161" v="617" actId="1076"/>
        <pc:sldMkLst>
          <pc:docMk/>
          <pc:sldMk cId="134793140" sldId="308"/>
        </pc:sldMkLst>
        <pc:picChg chg="del mod">
          <ac:chgData name="Valerie van den Berg" userId="2abe570c-d9bf-401a-869f-7699e3ab369a" providerId="ADAL" clId="{C4ADCA25-D377-4521-A2EE-09C1492DEDC0}" dt="2022-06-22T11:45:41.620" v="613" actId="478"/>
          <ac:picMkLst>
            <pc:docMk/>
            <pc:sldMk cId="134793140" sldId="308"/>
            <ac:picMk id="3" creationId="{96216F2D-AFE9-4102-9246-9EC6419B2813}"/>
          </ac:picMkLst>
        </pc:picChg>
        <pc:picChg chg="add mod">
          <ac:chgData name="Valerie van den Berg" userId="2abe570c-d9bf-401a-869f-7699e3ab369a" providerId="ADAL" clId="{C4ADCA25-D377-4521-A2EE-09C1492DEDC0}" dt="2022-06-22T11:53:19.161" v="617" actId="1076"/>
          <ac:picMkLst>
            <pc:docMk/>
            <pc:sldMk cId="134793140" sldId="308"/>
            <ac:picMk id="4" creationId="{C07B34C4-0CDA-9B53-1237-E4F51137861B}"/>
          </ac:picMkLst>
        </pc:picChg>
      </pc:sldChg>
      <pc:sldChg chg="addSp delSp modSp add mod addAnim setClrOvrMap">
        <pc:chgData name="Valerie van den Berg" userId="2abe570c-d9bf-401a-869f-7699e3ab369a" providerId="ADAL" clId="{C4ADCA25-D377-4521-A2EE-09C1492DEDC0}" dt="2022-06-22T12:08:11.038" v="921" actId="5793"/>
        <pc:sldMkLst>
          <pc:docMk/>
          <pc:sldMk cId="933897776" sldId="309"/>
        </pc:sldMkLst>
        <pc:spChg chg="mod ord">
          <ac:chgData name="Valerie van den Berg" userId="2abe570c-d9bf-401a-869f-7699e3ab369a" providerId="ADAL" clId="{C4ADCA25-D377-4521-A2EE-09C1492DEDC0}" dt="2022-06-22T12:08:11.038" v="921" actId="5793"/>
          <ac:spMkLst>
            <pc:docMk/>
            <pc:sldMk cId="933897776" sldId="309"/>
            <ac:spMk id="2" creationId="{E0C6211D-B810-7238-AE6D-7DFA400B877F}"/>
          </ac:spMkLst>
        </pc:spChg>
        <pc:spChg chg="add del">
          <ac:chgData name="Valerie van den Berg" userId="2abe570c-d9bf-401a-869f-7699e3ab369a" providerId="ADAL" clId="{C4ADCA25-D377-4521-A2EE-09C1492DEDC0}" dt="2022-06-22T12:07:53.639" v="905" actId="26606"/>
          <ac:spMkLst>
            <pc:docMk/>
            <pc:sldMk cId="933897776" sldId="309"/>
            <ac:spMk id="18439" creationId="{0CBF71E6-C54A-4E15-90AD-354C39435516}"/>
          </ac:spMkLst>
        </pc:spChg>
        <pc:spChg chg="add del">
          <ac:chgData name="Valerie van den Berg" userId="2abe570c-d9bf-401a-869f-7699e3ab369a" providerId="ADAL" clId="{C4ADCA25-D377-4521-A2EE-09C1492DEDC0}" dt="2022-06-22T12:07:47.816" v="900" actId="26606"/>
          <ac:spMkLst>
            <pc:docMk/>
            <pc:sldMk cId="933897776" sldId="309"/>
            <ac:spMk id="18444" creationId="{87CC2527-562A-4F69-B487-4371E5B243E7}"/>
          </ac:spMkLst>
        </pc:spChg>
        <pc:spChg chg="add del">
          <ac:chgData name="Valerie van den Berg" userId="2abe570c-d9bf-401a-869f-7699e3ab369a" providerId="ADAL" clId="{C4ADCA25-D377-4521-A2EE-09C1492DEDC0}" dt="2022-06-22T12:07:50.454" v="902" actId="26606"/>
          <ac:spMkLst>
            <pc:docMk/>
            <pc:sldMk cId="933897776" sldId="309"/>
            <ac:spMk id="18448" creationId="{6753252F-4873-4F63-801D-CC719279A7D5}"/>
          </ac:spMkLst>
        </pc:spChg>
        <pc:spChg chg="add del">
          <ac:chgData name="Valerie van den Berg" userId="2abe570c-d9bf-401a-869f-7699e3ab369a" providerId="ADAL" clId="{C4ADCA25-D377-4521-A2EE-09C1492DEDC0}" dt="2022-06-22T12:07:50.454" v="902" actId="26606"/>
          <ac:spMkLst>
            <pc:docMk/>
            <pc:sldMk cId="933897776" sldId="309"/>
            <ac:spMk id="18449" creationId="{047C8CCB-F95D-4249-92DD-651249D3535A}"/>
          </ac:spMkLst>
        </pc:spChg>
        <pc:spChg chg="add">
          <ac:chgData name="Valerie van den Berg" userId="2abe570c-d9bf-401a-869f-7699e3ab369a" providerId="ADAL" clId="{C4ADCA25-D377-4521-A2EE-09C1492DEDC0}" dt="2022-06-22T12:07:53.639" v="905" actId="26606"/>
          <ac:spMkLst>
            <pc:docMk/>
            <pc:sldMk cId="933897776" sldId="309"/>
            <ac:spMk id="18450" creationId="{08C9B587-E65E-4B52-B37C-ABEBB6E87928}"/>
          </ac:spMkLst>
        </pc:spChg>
        <pc:spChg chg="add del">
          <ac:chgData name="Valerie van den Berg" userId="2abe570c-d9bf-401a-869f-7699e3ab369a" providerId="ADAL" clId="{C4ADCA25-D377-4521-A2EE-09C1492DEDC0}" dt="2022-06-22T12:07:53.630" v="904" actId="26606"/>
          <ac:spMkLst>
            <pc:docMk/>
            <pc:sldMk cId="933897776" sldId="309"/>
            <ac:spMk id="18451" creationId="{4D4677D2-D5AC-4CF9-9EED-2B89D0A1C212}"/>
          </ac:spMkLst>
        </pc:spChg>
        <pc:spChg chg="add del">
          <ac:chgData name="Valerie van den Berg" userId="2abe570c-d9bf-401a-869f-7699e3ab369a" providerId="ADAL" clId="{C4ADCA25-D377-4521-A2EE-09C1492DEDC0}" dt="2022-06-22T12:07:53.630" v="904" actId="26606"/>
          <ac:spMkLst>
            <pc:docMk/>
            <pc:sldMk cId="933897776" sldId="309"/>
            <ac:spMk id="18452" creationId="{C6D54F7E-825A-4BBA-815F-35CCA8B97786}"/>
          </ac:spMkLst>
        </pc:spChg>
        <pc:spChg chg="add">
          <ac:chgData name="Valerie van den Berg" userId="2abe570c-d9bf-401a-869f-7699e3ab369a" providerId="ADAL" clId="{C4ADCA25-D377-4521-A2EE-09C1492DEDC0}" dt="2022-06-22T12:07:53.639" v="905" actId="26606"/>
          <ac:spMkLst>
            <pc:docMk/>
            <pc:sldMk cId="933897776" sldId="309"/>
            <ac:spMk id="18454" creationId="{0671A8AE-40A1-4631-A6B8-581AFF065482}"/>
          </ac:spMkLst>
        </pc:spChg>
        <pc:spChg chg="add">
          <ac:chgData name="Valerie van den Berg" userId="2abe570c-d9bf-401a-869f-7699e3ab369a" providerId="ADAL" clId="{C4ADCA25-D377-4521-A2EE-09C1492DEDC0}" dt="2022-06-22T12:07:53.639" v="905" actId="26606"/>
          <ac:spMkLst>
            <pc:docMk/>
            <pc:sldMk cId="933897776" sldId="309"/>
            <ac:spMk id="18455" creationId="{AB58EF07-17C2-48CF-ABB0-EEF1F17CB8F0}"/>
          </ac:spMkLst>
        </pc:spChg>
        <pc:spChg chg="add">
          <ac:chgData name="Valerie van den Berg" userId="2abe570c-d9bf-401a-869f-7699e3ab369a" providerId="ADAL" clId="{C4ADCA25-D377-4521-A2EE-09C1492DEDC0}" dt="2022-06-22T12:07:53.639" v="905" actId="26606"/>
          <ac:spMkLst>
            <pc:docMk/>
            <pc:sldMk cId="933897776" sldId="309"/>
            <ac:spMk id="18456" creationId="{AF2F604E-43BE-4DC3-B983-E071523364F8}"/>
          </ac:spMkLst>
        </pc:spChg>
        <pc:picChg chg="add mod">
          <ac:chgData name="Valerie van den Berg" userId="2abe570c-d9bf-401a-869f-7699e3ab369a" providerId="ADAL" clId="{C4ADCA25-D377-4521-A2EE-09C1492DEDC0}" dt="2022-06-22T12:07:53.639" v="905" actId="26606"/>
          <ac:picMkLst>
            <pc:docMk/>
            <pc:sldMk cId="933897776" sldId="309"/>
            <ac:picMk id="3074" creationId="{D39DB009-9F8D-C9C3-4962-3B1EFFE15E24}"/>
          </ac:picMkLst>
        </pc:picChg>
        <pc:picChg chg="del">
          <ac:chgData name="Valerie van den Berg" userId="2abe570c-d9bf-401a-869f-7699e3ab369a" providerId="ADAL" clId="{C4ADCA25-D377-4521-A2EE-09C1492DEDC0}" dt="2022-06-22T12:07:23.518" v="897" actId="478"/>
          <ac:picMkLst>
            <pc:docMk/>
            <pc:sldMk cId="933897776" sldId="309"/>
            <ac:picMk id="18434" creationId="{3AC94DBC-254B-B71C-CC5F-DD38FE638127}"/>
          </ac:picMkLst>
        </pc:picChg>
        <pc:cxnChg chg="add del">
          <ac:chgData name="Valerie van den Berg" userId="2abe570c-d9bf-401a-869f-7699e3ab369a" providerId="ADAL" clId="{C4ADCA25-D377-4521-A2EE-09C1492DEDC0}" dt="2022-06-22T12:07:47.816" v="900" actId="26606"/>
          <ac:cxnSpMkLst>
            <pc:docMk/>
            <pc:sldMk cId="933897776" sldId="309"/>
            <ac:cxnSpMk id="18446" creationId="{BCDAEC91-5BCE-4B55-9CC0-43EF94CB734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57045-72F2-4DCC-AD96-3164309A74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F67BB0-059A-4BD5-B3F8-8400E916C5E3}">
      <dgm:prSet/>
      <dgm:spPr/>
      <dgm:t>
        <a:bodyPr/>
        <a:lstStyle/>
        <a:p>
          <a:r>
            <a:rPr lang="en-US" b="1" dirty="0"/>
            <a:t>Rooster P1</a:t>
          </a:r>
          <a:endParaRPr lang="en-US" dirty="0"/>
        </a:p>
      </dgm:t>
    </dgm:pt>
    <dgm:pt modelId="{67CC9118-A657-4FE4-A0E7-813982B28148}" type="parTrans" cxnId="{F1327E78-A696-4B6F-9346-5AC47AA2B501}">
      <dgm:prSet/>
      <dgm:spPr/>
      <dgm:t>
        <a:bodyPr/>
        <a:lstStyle/>
        <a:p>
          <a:endParaRPr lang="en-US"/>
        </a:p>
      </dgm:t>
    </dgm:pt>
    <dgm:pt modelId="{F004EAB0-D751-453E-966D-0FB0DF005A2F}" type="sibTrans" cxnId="{F1327E78-A696-4B6F-9346-5AC47AA2B501}">
      <dgm:prSet/>
      <dgm:spPr/>
      <dgm:t>
        <a:bodyPr/>
        <a:lstStyle/>
        <a:p>
          <a:endParaRPr lang="en-US"/>
        </a:p>
      </dgm:t>
    </dgm:pt>
    <dgm:pt modelId="{847DA0EB-B124-4476-B106-C03C5CC962A6}" type="pres">
      <dgm:prSet presAssocID="{70957045-72F2-4DCC-AD96-3164309A745A}" presName="linear" presStyleCnt="0">
        <dgm:presLayoutVars>
          <dgm:animLvl val="lvl"/>
          <dgm:resizeHandles val="exact"/>
        </dgm:presLayoutVars>
      </dgm:prSet>
      <dgm:spPr/>
    </dgm:pt>
    <dgm:pt modelId="{77F47DD2-0C2A-4EAA-AC5F-D7CB4632EFEF}" type="pres">
      <dgm:prSet presAssocID="{E8F67BB0-059A-4BD5-B3F8-8400E916C5E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D852525-2E57-4800-ADB6-F47651A7B490}" type="presOf" srcId="{E8F67BB0-059A-4BD5-B3F8-8400E916C5E3}" destId="{77F47DD2-0C2A-4EAA-AC5F-D7CB4632EFEF}" srcOrd="0" destOrd="0" presId="urn:microsoft.com/office/officeart/2005/8/layout/vList2"/>
    <dgm:cxn modelId="{F1327E78-A696-4B6F-9346-5AC47AA2B501}" srcId="{70957045-72F2-4DCC-AD96-3164309A745A}" destId="{E8F67BB0-059A-4BD5-B3F8-8400E916C5E3}" srcOrd="0" destOrd="0" parTransId="{67CC9118-A657-4FE4-A0E7-813982B28148}" sibTransId="{F004EAB0-D751-453E-966D-0FB0DF005A2F}"/>
    <dgm:cxn modelId="{1853E2C0-63D1-4C57-8EBB-79212E059358}" type="presOf" srcId="{70957045-72F2-4DCC-AD96-3164309A745A}" destId="{847DA0EB-B124-4476-B106-C03C5CC962A6}" srcOrd="0" destOrd="0" presId="urn:microsoft.com/office/officeart/2005/8/layout/vList2"/>
    <dgm:cxn modelId="{5DCB9C81-4F8C-492F-B059-B0846EE7373A}" type="presParOf" srcId="{847DA0EB-B124-4476-B106-C03C5CC962A6}" destId="{77F47DD2-0C2A-4EAA-AC5F-D7CB4632E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57045-72F2-4DCC-AD96-3164309A745A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F67BB0-059A-4BD5-B3F8-8400E916C5E3}">
      <dgm:prSet/>
      <dgm:spPr/>
      <dgm:t>
        <a:bodyPr/>
        <a:lstStyle/>
        <a:p>
          <a:r>
            <a:rPr lang="en-US" b="1" dirty="0" err="1"/>
            <a:t>Informatie</a:t>
          </a:r>
          <a:r>
            <a:rPr lang="en-US" b="1" dirty="0"/>
            <a:t> </a:t>
          </a:r>
          <a:r>
            <a:rPr lang="en-US" b="1" dirty="0" err="1"/>
            <a:t>avond</a:t>
          </a:r>
          <a:r>
            <a:rPr lang="en-US" b="1" dirty="0"/>
            <a:t> </a:t>
          </a:r>
          <a:r>
            <a:rPr lang="en-US" b="1" dirty="0" err="1"/>
            <a:t>examinering</a:t>
          </a:r>
          <a:r>
            <a:rPr lang="en-US" b="1" dirty="0"/>
            <a:t> </a:t>
          </a:r>
          <a:r>
            <a:rPr lang="en-US" b="1" dirty="0" err="1"/>
            <a:t>dinsdag</a:t>
          </a:r>
          <a:r>
            <a:rPr lang="en-US" b="1" dirty="0"/>
            <a:t> 11 </a:t>
          </a:r>
          <a:r>
            <a:rPr lang="en-US" b="1" dirty="0" err="1"/>
            <a:t>oktober</a:t>
          </a:r>
          <a:r>
            <a:rPr lang="en-US" b="1" dirty="0"/>
            <a:t> 19:00 </a:t>
          </a:r>
          <a:r>
            <a:rPr lang="en-US" b="1" dirty="0" err="1"/>
            <a:t>uur</a:t>
          </a:r>
          <a:endParaRPr lang="en-US" dirty="0"/>
        </a:p>
      </dgm:t>
    </dgm:pt>
    <dgm:pt modelId="{67CC9118-A657-4FE4-A0E7-813982B28148}" type="parTrans" cxnId="{F1327E78-A696-4B6F-9346-5AC47AA2B501}">
      <dgm:prSet/>
      <dgm:spPr/>
      <dgm:t>
        <a:bodyPr/>
        <a:lstStyle/>
        <a:p>
          <a:endParaRPr lang="en-US"/>
        </a:p>
      </dgm:t>
    </dgm:pt>
    <dgm:pt modelId="{F004EAB0-D751-453E-966D-0FB0DF005A2F}" type="sibTrans" cxnId="{F1327E78-A696-4B6F-9346-5AC47AA2B501}">
      <dgm:prSet/>
      <dgm:spPr/>
      <dgm:t>
        <a:bodyPr/>
        <a:lstStyle/>
        <a:p>
          <a:endParaRPr lang="en-US"/>
        </a:p>
      </dgm:t>
    </dgm:pt>
    <dgm:pt modelId="{3D2F9F9F-A073-4266-A36E-3F410ACDC7D5}" type="pres">
      <dgm:prSet presAssocID="{70957045-72F2-4DCC-AD96-3164309A745A}" presName="linear" presStyleCnt="0">
        <dgm:presLayoutVars>
          <dgm:animLvl val="lvl"/>
          <dgm:resizeHandles val="exact"/>
        </dgm:presLayoutVars>
      </dgm:prSet>
      <dgm:spPr/>
    </dgm:pt>
    <dgm:pt modelId="{29554FEE-8EA3-4EA8-9295-A35FC7E3D2CD}" type="pres">
      <dgm:prSet presAssocID="{E8F67BB0-059A-4BD5-B3F8-8400E916C5E3}" presName="parentText" presStyleLbl="node1" presStyleIdx="0" presStyleCnt="1" custLinFactNeighborX="179" custLinFactNeighborY="-12445">
        <dgm:presLayoutVars>
          <dgm:chMax val="0"/>
          <dgm:bulletEnabled val="1"/>
        </dgm:presLayoutVars>
      </dgm:prSet>
      <dgm:spPr/>
    </dgm:pt>
  </dgm:ptLst>
  <dgm:cxnLst>
    <dgm:cxn modelId="{E3DB9C11-7000-4E95-90DB-6D2473962C3F}" type="presOf" srcId="{70957045-72F2-4DCC-AD96-3164309A745A}" destId="{3D2F9F9F-A073-4266-A36E-3F410ACDC7D5}" srcOrd="0" destOrd="0" presId="urn:microsoft.com/office/officeart/2005/8/layout/vList2"/>
    <dgm:cxn modelId="{6CE75C63-0AFA-4D98-B6D8-09C41F84276C}" type="presOf" srcId="{E8F67BB0-059A-4BD5-B3F8-8400E916C5E3}" destId="{29554FEE-8EA3-4EA8-9295-A35FC7E3D2CD}" srcOrd="0" destOrd="0" presId="urn:microsoft.com/office/officeart/2005/8/layout/vList2"/>
    <dgm:cxn modelId="{F1327E78-A696-4B6F-9346-5AC47AA2B501}" srcId="{70957045-72F2-4DCC-AD96-3164309A745A}" destId="{E8F67BB0-059A-4BD5-B3F8-8400E916C5E3}" srcOrd="0" destOrd="0" parTransId="{67CC9118-A657-4FE4-A0E7-813982B28148}" sibTransId="{F004EAB0-D751-453E-966D-0FB0DF005A2F}"/>
    <dgm:cxn modelId="{A743A0E4-5488-48A5-9A03-1BE359D431E6}" type="presParOf" srcId="{3D2F9F9F-A073-4266-A36E-3F410ACDC7D5}" destId="{29554FEE-8EA3-4EA8-9295-A35FC7E3D2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47DD2-0C2A-4EAA-AC5F-D7CB4632EFEF}">
      <dsp:nvSpPr>
        <dsp:cNvPr id="0" name=""/>
        <dsp:cNvSpPr/>
      </dsp:nvSpPr>
      <dsp:spPr>
        <a:xfrm>
          <a:off x="0" y="1308936"/>
          <a:ext cx="10515600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Rooster P1</a:t>
          </a:r>
          <a:endParaRPr lang="en-US" sz="6500" kern="1200" dirty="0"/>
        </a:p>
      </dsp:txBody>
      <dsp:txXfrm>
        <a:off x="76105" y="1385041"/>
        <a:ext cx="10363390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54FEE-8EA3-4EA8-9295-A35FC7E3D2CD}">
      <dsp:nvSpPr>
        <dsp:cNvPr id="0" name=""/>
        <dsp:cNvSpPr/>
      </dsp:nvSpPr>
      <dsp:spPr>
        <a:xfrm>
          <a:off x="0" y="0"/>
          <a:ext cx="5102351" cy="32830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 err="1"/>
            <a:t>Informatie</a:t>
          </a:r>
          <a:r>
            <a:rPr lang="en-US" sz="4600" b="1" kern="1200" dirty="0"/>
            <a:t> </a:t>
          </a:r>
          <a:r>
            <a:rPr lang="en-US" sz="4600" b="1" kern="1200" dirty="0" err="1"/>
            <a:t>avond</a:t>
          </a:r>
          <a:r>
            <a:rPr lang="en-US" sz="4600" b="1" kern="1200" dirty="0"/>
            <a:t> </a:t>
          </a:r>
          <a:r>
            <a:rPr lang="en-US" sz="4600" b="1" kern="1200" dirty="0" err="1"/>
            <a:t>examinering</a:t>
          </a:r>
          <a:r>
            <a:rPr lang="en-US" sz="4600" b="1" kern="1200" dirty="0"/>
            <a:t> </a:t>
          </a:r>
          <a:r>
            <a:rPr lang="en-US" sz="4600" b="1" kern="1200" dirty="0" err="1"/>
            <a:t>dinsdag</a:t>
          </a:r>
          <a:r>
            <a:rPr lang="en-US" sz="4600" b="1" kern="1200" dirty="0"/>
            <a:t> 11 </a:t>
          </a:r>
          <a:r>
            <a:rPr lang="en-US" sz="4600" b="1" kern="1200" dirty="0" err="1"/>
            <a:t>oktober</a:t>
          </a:r>
          <a:r>
            <a:rPr lang="en-US" sz="4600" b="1" kern="1200" dirty="0"/>
            <a:t> 19:00 </a:t>
          </a:r>
          <a:r>
            <a:rPr lang="en-US" sz="4600" b="1" kern="1200" dirty="0" err="1"/>
            <a:t>uur</a:t>
          </a:r>
          <a:endParaRPr lang="en-US" sz="4600" kern="1200" dirty="0"/>
        </a:p>
      </dsp:txBody>
      <dsp:txXfrm>
        <a:off x="160264" y="160264"/>
        <a:ext cx="4781823" cy="296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22463-026B-4694-9ECB-EEDC1423A00D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BEE1-1E2F-4BE6-975E-F16F7C0BFA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03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 stage of zomervakantie – pitch 1 minuut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EBEE1-1E2F-4BE6-975E-F16F7C0BFAD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71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EBEE1-1E2F-4BE6-975E-F16F7C0BFAD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3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591A0-60A4-4847-AF78-F5902E00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37452B-0951-4A8E-A308-0F1DC67E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5F331-83B5-4EAC-B87D-4CC6AA48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01D60-3EB0-4848-9483-BA0B7A38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82EEA5-DFCC-4140-A4BA-7684F9C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0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C9D59A-D458-4DDF-94BA-24798633E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415F9B-FAA3-4C44-A97A-1464DEF4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FD2AF-8CB4-45F1-97D8-4297B01B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FB73D-C98E-4D31-8992-B05E3E63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437391-13BE-45E9-AE69-B660F3A9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4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94600-9DAC-4D92-8597-8AB85823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7AAB87-9E9D-4848-B01F-B686DFFC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25AA0-CCF7-4BA9-BE63-E4E6D9DD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792A8-FDDC-4370-9B77-0D977ABE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20C28A-39F5-413C-AEB2-CCA744B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8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AB93F-D037-4CCB-8B21-F2F48F4A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F5F613-CCBA-40B2-B2E2-8537C79A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D08B1D-4D0F-4632-B2CC-189A9504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E51300-EA7D-4A03-B30C-EE3D9765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438FE8-C55B-4E7D-820A-04DB0D9F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3F88EC-826B-45A7-BCC1-8FF2569B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34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FDB4A-0726-418D-AC69-D038294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A7694-8529-4E68-B4C2-04052E31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6FB180-AFE4-4D00-A208-D87655B5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B310F7-6ED9-4016-BDEF-02F3CDCF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454CAF-1BDC-49F9-9A71-37EC6D112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CB9E7B-CA38-4CF5-B792-B9B9AD1D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7B29A3-3C01-4965-B6F9-6264E1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B58FCE-5190-4C2C-8297-252D9C3D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8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7D59E-AD22-4185-BBE5-357BA5A1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7E239D-5E0C-449F-81DF-D7DBEFC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99C400-FC30-49B8-BAD9-C9B20D88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94181-7815-4425-9624-A810A606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8D205-BD52-4479-8D7B-5B94BF97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B03264-8772-4C87-9873-46A5C58D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D3F510-7A1C-4D3A-9ACC-357B3B4F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1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A6BB1-BA56-4F7E-B5AC-FFAD68F2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38D1A-8E36-4D4A-9AFD-A3796AEC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CD43AE-05A6-4D80-8524-F4B0D4692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F1BEB8-B227-4DC2-88BD-9C784972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CBC929-F245-4389-9B94-033123B2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2DDE71-26EB-4B01-83B5-AD76F289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47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891FD-1294-4E40-A4FA-045E3104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C01C26-C661-4F67-B009-34A685856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3F6712-826C-49AC-9801-0CE31E43C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48CC51-7422-46FC-A8DC-0AE2255F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57513D-3F4D-4775-8EE5-7110300E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F1DF89-CDC4-4602-8256-373B2C0A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0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 met tekst, zoogdier, buiten, eekhoorn&#10;&#10;Automatisch gegenereerde beschrijving">
            <a:extLst>
              <a:ext uri="{FF2B5EF4-FFF2-40B4-BE49-F238E27FC236}">
                <a16:creationId xmlns:a16="http://schemas.microsoft.com/office/drawing/2014/main" id="{AAAAEE19-7A07-734E-E577-917838B97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" r="6398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8" name="Rectangle 1067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1ED8D4-01B2-4771-7B42-51EF916DB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1"/>
            <a:ext cx="6274591" cy="44682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</a:rPr>
              <a:t>Klas</a:t>
            </a:r>
            <a:r>
              <a:rPr lang="en-US" sz="6600" b="1" dirty="0">
                <a:solidFill>
                  <a:schemeClr val="bg1"/>
                </a:solidFill>
              </a:rPr>
              <a:t> 3A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2022-2023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 err="1">
                <a:solidFill>
                  <a:schemeClr val="bg1"/>
                </a:solidFill>
              </a:rPr>
              <a:t>Introductiedag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8 </a:t>
            </a:r>
            <a:r>
              <a:rPr lang="en-US" sz="3600" dirty="0" err="1">
                <a:solidFill>
                  <a:schemeClr val="bg1"/>
                </a:solidFill>
              </a:rPr>
              <a:t>september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3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54" name="Rectangle 1844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elukkig nieuw schooljaar - De Borne">
            <a:extLst>
              <a:ext uri="{FF2B5EF4-FFF2-40B4-BE49-F238E27FC236}">
                <a16:creationId xmlns:a16="http://schemas.microsoft.com/office/drawing/2014/main" id="{D39DB009-9F8D-C9C3-4962-3B1EFFE15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468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5" name="Rectangle 1844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C6211D-B810-7238-AE6D-7DFA400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Cheers </a:t>
            </a:r>
            <a:r>
              <a:rPr lang="en-US" sz="4800" dirty="0">
                <a:sym typeface="Wingdings" panose="05000000000000000000" pitchFamily="2" charset="2"/>
              </a:rPr>
              <a:t></a:t>
            </a:r>
            <a:endParaRPr lang="en-US" sz="4800" dirty="0"/>
          </a:p>
        </p:txBody>
      </p:sp>
      <p:sp>
        <p:nvSpPr>
          <p:cNvPr id="18456" name="Rectangle 1844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450" name="Rectangle 1844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897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9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Triangle 9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B95892-9DD7-9761-AB45-7662352C0F39}"/>
              </a:ext>
            </a:extLst>
          </p:cNvPr>
          <p:cNvSpPr txBox="1"/>
          <p:nvPr/>
        </p:nvSpPr>
        <p:spPr>
          <a:xfrm>
            <a:off x="1285240" y="1050595"/>
            <a:ext cx="8074815" cy="16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7BE1984-4F7D-CACF-2D43-1586D3209136}"/>
              </a:ext>
            </a:extLst>
          </p:cNvPr>
          <p:cNvSpPr txBox="1"/>
          <p:nvPr/>
        </p:nvSpPr>
        <p:spPr>
          <a:xfrm>
            <a:off x="1285240" y="2969469"/>
            <a:ext cx="8074815" cy="2800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Wat </a:t>
            </a:r>
            <a:r>
              <a:rPr lang="en-US" sz="2400" dirty="0" err="1"/>
              <a:t>zijn</a:t>
            </a:r>
            <a:r>
              <a:rPr lang="en-US" sz="2400" dirty="0"/>
              <a:t> je </a:t>
            </a:r>
            <a:r>
              <a:rPr lang="en-US" sz="2400" dirty="0" err="1"/>
              <a:t>verwachtingen</a:t>
            </a:r>
            <a:r>
              <a:rPr lang="en-US" sz="2400" dirty="0"/>
              <a:t>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jaar</a:t>
            </a:r>
            <a:r>
              <a:rPr lang="en-US" sz="2400" dirty="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Jaarplanning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Rooster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Informatie</a:t>
            </a:r>
            <a:r>
              <a:rPr lang="en-US" sz="2400" dirty="0"/>
              <a:t> </a:t>
            </a:r>
            <a:r>
              <a:rPr lang="en-US" sz="2400" dirty="0" err="1"/>
              <a:t>avond</a:t>
            </a:r>
            <a:r>
              <a:rPr lang="en-US" sz="2400" dirty="0"/>
              <a:t> </a:t>
            </a:r>
            <a:r>
              <a:rPr lang="en-US" sz="2400" dirty="0" err="1"/>
              <a:t>examinering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11 </a:t>
            </a:r>
            <a:r>
              <a:rPr lang="en-US" sz="2400" dirty="0" err="1">
                <a:sym typeface="Wingdings" panose="05000000000000000000" pitchFamily="2" charset="2"/>
              </a:rPr>
              <a:t>oktober</a:t>
            </a:r>
            <a:r>
              <a:rPr lang="en-US" sz="2400" dirty="0">
                <a:sym typeface="Wingdings" panose="05000000000000000000" pitchFamily="2" charset="2"/>
              </a:rPr>
              <a:t> 19:00 </a:t>
            </a:r>
            <a:r>
              <a:rPr lang="en-US" sz="2400" dirty="0" err="1">
                <a:sym typeface="Wingdings" panose="05000000000000000000" pitchFamily="2" charset="2"/>
              </a:rPr>
              <a:t>uur</a:t>
            </a:r>
            <a:endParaRPr lang="en-US" sz="24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‘</a:t>
            </a:r>
            <a:r>
              <a:rPr lang="en-US" sz="2400" dirty="0" err="1">
                <a:sym typeface="Wingdings" panose="05000000000000000000" pitchFamily="2" charset="2"/>
              </a:rPr>
              <a:t>Een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foto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zegt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meer</a:t>
            </a:r>
            <a:r>
              <a:rPr lang="en-US" sz="2400" dirty="0">
                <a:sym typeface="Wingdings" panose="05000000000000000000" pitchFamily="2" charset="2"/>
              </a:rPr>
              <a:t> dan </a:t>
            </a:r>
            <a:r>
              <a:rPr lang="en-US" sz="2400" dirty="0" err="1">
                <a:sym typeface="Wingdings" panose="05000000000000000000" pitchFamily="2" charset="2"/>
              </a:rPr>
              <a:t>duizend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woorden</a:t>
            </a:r>
            <a:r>
              <a:rPr lang="en-US" sz="2400" dirty="0">
                <a:sym typeface="Wingdings" panose="05000000000000000000" pitchFamily="2" charset="2"/>
              </a:rPr>
              <a:t>’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Borrel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4" name="Freeform: Shape 9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6" name="Freeform: Shape 9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B95892-9DD7-9761-AB45-7662352C0F39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zijn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verwachtingen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dit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jaar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Plak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je post-it op het bord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76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turning to School: Expectations VS Reality – Patriot Pages">
            <a:extLst>
              <a:ext uri="{FF2B5EF4-FFF2-40B4-BE49-F238E27FC236}">
                <a16:creationId xmlns:a16="http://schemas.microsoft.com/office/drawing/2014/main" id="{9FDB3777-BE51-1309-480E-F836A445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6127" y="643466"/>
            <a:ext cx="389974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715B30D-2C38-295F-A94F-27F33E2CA352}"/>
              </a:ext>
            </a:extLst>
          </p:cNvPr>
          <p:cNvSpPr txBox="1"/>
          <p:nvPr/>
        </p:nvSpPr>
        <p:spPr>
          <a:xfrm>
            <a:off x="2910441" y="3043479"/>
            <a:ext cx="809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1370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216F2D-AFE9-4102-9246-9EC6419B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132797"/>
            <a:ext cx="92868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0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7B34C4-0CDA-9B53-1237-E4F51137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77" y="555432"/>
            <a:ext cx="8564136" cy="57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1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559FB4-B461-0FB8-088B-33454D320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111" r="-1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ekstvak 3">
            <a:extLst>
              <a:ext uri="{FF2B5EF4-FFF2-40B4-BE49-F238E27FC236}">
                <a16:creationId xmlns:a16="http://schemas.microsoft.com/office/drawing/2014/main" id="{90C845C0-6B46-44A9-8031-C91C56333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920281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5325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7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61888" cy="6858000"/>
          </a:xfrm>
          <a:prstGeom prst="rect">
            <a:avLst/>
          </a:prstGeom>
          <a:solidFill>
            <a:srgbClr val="2E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C5EFF51-75D1-0CAB-0C7B-10DDF9F9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817159"/>
            <a:ext cx="4804292" cy="816729"/>
          </a:xfrm>
          <a:prstGeom prst="rect">
            <a:avLst/>
          </a:prstGeom>
          <a:effectLst/>
        </p:spPr>
      </p:pic>
      <p:graphicFrame>
        <p:nvGraphicFramePr>
          <p:cNvPr id="10" name="Tekstvak 3">
            <a:extLst>
              <a:ext uri="{FF2B5EF4-FFF2-40B4-BE49-F238E27FC236}">
                <a16:creationId xmlns:a16="http://schemas.microsoft.com/office/drawing/2014/main" id="{90C845C0-6B46-44A9-8031-C91C56333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309701"/>
              </p:ext>
            </p:extLst>
          </p:nvPr>
        </p:nvGraphicFramePr>
        <p:xfrm>
          <a:off x="6355080" y="2103863"/>
          <a:ext cx="5102351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0A301A8D-A721-46BA-DD81-2D6B9E2F89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18" y="4282633"/>
            <a:ext cx="4758506" cy="10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mize: 10 gratis apps om je foto's te ugraden als een influencer">
            <a:extLst>
              <a:ext uri="{FF2B5EF4-FFF2-40B4-BE49-F238E27FC236}">
                <a16:creationId xmlns:a16="http://schemas.microsoft.com/office/drawing/2014/main" id="{3AC94DBC-254B-B71C-CC5F-DD38FE638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889" r="-3" b="13031"/>
          <a:stretch/>
        </p:blipFill>
        <p:spPr bwMode="auto">
          <a:xfrm>
            <a:off x="20" y="1302606"/>
            <a:ext cx="4413566" cy="4252313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Freeform: Shape 18438">
            <a:extLst>
              <a:ext uri="{FF2B5EF4-FFF2-40B4-BE49-F238E27FC236}">
                <a16:creationId xmlns:a16="http://schemas.microsoft.com/office/drawing/2014/main" id="{0CBF71E6-C54A-4E15-90AD-354C394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C6211D-B810-7238-AE6D-7DFA400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043" y="2660117"/>
            <a:ext cx="6378259" cy="20279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‘</a:t>
            </a:r>
            <a:r>
              <a:rPr lang="en-US" sz="6000" dirty="0" err="1">
                <a:solidFill>
                  <a:srgbClr val="FFFFFF"/>
                </a:solidFill>
              </a:rPr>
              <a:t>Een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foto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zegt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meer</a:t>
            </a:r>
            <a:r>
              <a:rPr lang="en-US" sz="6000" dirty="0">
                <a:solidFill>
                  <a:srgbClr val="FFFFFF"/>
                </a:solidFill>
              </a:rPr>
              <a:t> dan </a:t>
            </a:r>
            <a:r>
              <a:rPr lang="en-US" sz="6000" dirty="0" err="1">
                <a:solidFill>
                  <a:srgbClr val="FFFFFF"/>
                </a:solidFill>
              </a:rPr>
              <a:t>duizend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woorden</a:t>
            </a:r>
            <a:r>
              <a:rPr lang="en-US" sz="6000" dirty="0">
                <a:solidFill>
                  <a:srgbClr val="FFFFFF"/>
                </a:solidFill>
              </a:rPr>
              <a:t>’</a:t>
            </a: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698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  <SharedWithUsers xmlns="2c4f0c93-2979-4f27-aab2-70de95932352">
      <UserInfo>
        <DisplayName>Yvonne Coolen</DisplayName>
        <AccountId>56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1D51D7-DDB6-4028-85F7-D46C1ED75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82</Words>
  <Application>Microsoft Office PowerPoint</Application>
  <PresentationFormat>Breedbeeld</PresentationFormat>
  <Paragraphs>17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Klas 3A 2022-2023 Introductiedag 8 september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‘Een foto zegt meer dan duizend woorden’ </vt:lpstr>
      <vt:lpstr>Cheers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Valerie van den Berg</cp:lastModifiedBy>
  <cp:revision>7</cp:revision>
  <dcterms:created xsi:type="dcterms:W3CDTF">2021-07-07T07:37:45Z</dcterms:created>
  <dcterms:modified xsi:type="dcterms:W3CDTF">2022-06-22T12:26:04Z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